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3" r:id="rId10"/>
    <p:sldId id="284" r:id="rId11"/>
    <p:sldId id="264" r:id="rId12"/>
    <p:sldId id="265" r:id="rId13"/>
    <p:sldId id="273" r:id="rId14"/>
    <p:sldId id="275" r:id="rId15"/>
    <p:sldId id="277" r:id="rId16"/>
    <p:sldId id="286" r:id="rId17"/>
    <p:sldId id="281" r:id="rId18"/>
    <p:sldId id="280" r:id="rId19"/>
    <p:sldId id="283" r:id="rId20"/>
    <p:sldId id="288" r:id="rId21"/>
    <p:sldId id="28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99C07-E9B1-4908-8B76-789C542480B6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6D0C6C-D3B3-4736-9CB2-5034D0A08C44}">
      <dgm:prSet phldrT="[Текст]"/>
      <dgm:spPr/>
      <dgm:t>
        <a:bodyPr/>
        <a:lstStyle/>
        <a:p>
          <a:r>
            <a:rPr lang="ru-RU" dirty="0" smtClean="0"/>
            <a:t>Фронтальное образование</a:t>
          </a:r>
          <a:endParaRPr lang="ru-RU" dirty="0"/>
        </a:p>
      </dgm:t>
    </dgm:pt>
    <dgm:pt modelId="{53E46710-1C89-4597-963C-FA4CEF73EC2B}" type="parTrans" cxnId="{0AC033CA-C6C8-4A36-BC05-228E10418A8B}">
      <dgm:prSet/>
      <dgm:spPr/>
      <dgm:t>
        <a:bodyPr/>
        <a:lstStyle/>
        <a:p>
          <a:endParaRPr lang="ru-RU"/>
        </a:p>
      </dgm:t>
    </dgm:pt>
    <dgm:pt modelId="{B0494843-B25E-4AA0-A270-83ECF4927A40}" type="sibTrans" cxnId="{0AC033CA-C6C8-4A36-BC05-228E10418A8B}">
      <dgm:prSet/>
      <dgm:spPr/>
      <dgm:t>
        <a:bodyPr/>
        <a:lstStyle/>
        <a:p>
          <a:endParaRPr lang="ru-RU"/>
        </a:p>
      </dgm:t>
    </dgm:pt>
    <dgm:pt modelId="{A51AE90B-AAB2-40A7-8BBF-7CD6E2EB78AC}">
      <dgm:prSet phldrT="[Текст]"/>
      <dgm:spPr/>
      <dgm:t>
        <a:bodyPr/>
        <a:lstStyle/>
        <a:p>
          <a:r>
            <a:rPr lang="ru-RU" dirty="0" smtClean="0"/>
            <a:t>Индивидуальное образование</a:t>
          </a:r>
          <a:endParaRPr lang="ru-RU" dirty="0"/>
        </a:p>
      </dgm:t>
    </dgm:pt>
    <dgm:pt modelId="{457371AB-762D-476C-8BF2-E0C6A828D145}" type="parTrans" cxnId="{9AD8DA76-5E20-4D1E-858D-57D3AF342F14}">
      <dgm:prSet/>
      <dgm:spPr/>
      <dgm:t>
        <a:bodyPr/>
        <a:lstStyle/>
        <a:p>
          <a:endParaRPr lang="ru-RU"/>
        </a:p>
      </dgm:t>
    </dgm:pt>
    <dgm:pt modelId="{2712C183-85F6-438B-B76A-86391F828608}" type="sibTrans" cxnId="{9AD8DA76-5E20-4D1E-858D-57D3AF342F14}">
      <dgm:prSet/>
      <dgm:spPr/>
      <dgm:t>
        <a:bodyPr/>
        <a:lstStyle/>
        <a:p>
          <a:endParaRPr lang="ru-RU"/>
        </a:p>
      </dgm:t>
    </dgm:pt>
    <dgm:pt modelId="{A0D7AE72-EE8A-46C9-B05A-D5E0BF9C04E7}" type="pres">
      <dgm:prSet presAssocID="{BE199C07-E9B1-4908-8B76-789C542480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B62D57-62FF-47FB-B0F7-C339BF79BB1B}" type="pres">
      <dgm:prSet presAssocID="{C86D0C6C-D3B3-4736-9CB2-5034D0A08C4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EA362-37B6-4D1A-83F4-7A4F91AFC260}" type="pres">
      <dgm:prSet presAssocID="{A51AE90B-AAB2-40A7-8BBF-7CD6E2EB78A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D8DA76-5E20-4D1E-858D-57D3AF342F14}" srcId="{BE199C07-E9B1-4908-8B76-789C542480B6}" destId="{A51AE90B-AAB2-40A7-8BBF-7CD6E2EB78AC}" srcOrd="1" destOrd="0" parTransId="{457371AB-762D-476C-8BF2-E0C6A828D145}" sibTransId="{2712C183-85F6-438B-B76A-86391F828608}"/>
    <dgm:cxn modelId="{0AC033CA-C6C8-4A36-BC05-228E10418A8B}" srcId="{BE199C07-E9B1-4908-8B76-789C542480B6}" destId="{C86D0C6C-D3B3-4736-9CB2-5034D0A08C44}" srcOrd="0" destOrd="0" parTransId="{53E46710-1C89-4597-963C-FA4CEF73EC2B}" sibTransId="{B0494843-B25E-4AA0-A270-83ECF4927A40}"/>
    <dgm:cxn modelId="{C90BC7FB-A6F5-4683-94ED-144BCBE86AB6}" type="presOf" srcId="{A51AE90B-AAB2-40A7-8BBF-7CD6E2EB78AC}" destId="{C2DEA362-37B6-4D1A-83F4-7A4F91AFC260}" srcOrd="0" destOrd="0" presId="urn:microsoft.com/office/officeart/2005/8/layout/arrow5"/>
    <dgm:cxn modelId="{0B0A29D1-504F-4DD5-A070-192482282EF3}" type="presOf" srcId="{C86D0C6C-D3B3-4736-9CB2-5034D0A08C44}" destId="{85B62D57-62FF-47FB-B0F7-C339BF79BB1B}" srcOrd="0" destOrd="0" presId="urn:microsoft.com/office/officeart/2005/8/layout/arrow5"/>
    <dgm:cxn modelId="{BE673A78-3739-4D00-AEE1-63A74D3ABD55}" type="presOf" srcId="{BE199C07-E9B1-4908-8B76-789C542480B6}" destId="{A0D7AE72-EE8A-46C9-B05A-D5E0BF9C04E7}" srcOrd="0" destOrd="0" presId="urn:microsoft.com/office/officeart/2005/8/layout/arrow5"/>
    <dgm:cxn modelId="{B03CEDB9-CBAE-4516-B046-59075DDA51A4}" type="presParOf" srcId="{A0D7AE72-EE8A-46C9-B05A-D5E0BF9C04E7}" destId="{85B62D57-62FF-47FB-B0F7-C339BF79BB1B}" srcOrd="0" destOrd="0" presId="urn:microsoft.com/office/officeart/2005/8/layout/arrow5"/>
    <dgm:cxn modelId="{667A0544-9BA3-402E-9230-D6F0C3D01F6B}" type="presParOf" srcId="{A0D7AE72-EE8A-46C9-B05A-D5E0BF9C04E7}" destId="{C2DEA362-37B6-4D1A-83F4-7A4F91AFC26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E6838E-3970-4D37-B8C4-9643A396499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413C09-4E51-4F7F-81BD-D0959F975BB5}">
      <dgm:prSet phldrT="[Текст]"/>
      <dgm:spPr/>
      <dgm:t>
        <a:bodyPr/>
        <a:lstStyle/>
        <a:p>
          <a:r>
            <a:rPr lang="ru-RU" dirty="0" smtClean="0"/>
            <a:t>Единая государственная политика в области образования</a:t>
          </a:r>
          <a:endParaRPr lang="ru-RU" dirty="0"/>
        </a:p>
      </dgm:t>
    </dgm:pt>
    <dgm:pt modelId="{13520368-80AC-499E-A9E8-E3CAA9AD11D4}" type="parTrans" cxnId="{421797A1-3002-4BF4-A4ED-29FBDF1714D2}">
      <dgm:prSet/>
      <dgm:spPr/>
      <dgm:t>
        <a:bodyPr/>
        <a:lstStyle/>
        <a:p>
          <a:endParaRPr lang="ru-RU"/>
        </a:p>
      </dgm:t>
    </dgm:pt>
    <dgm:pt modelId="{62B8EC3D-26FD-4F7C-99BB-0DDAC07B80E9}" type="sibTrans" cxnId="{421797A1-3002-4BF4-A4ED-29FBDF1714D2}">
      <dgm:prSet/>
      <dgm:spPr/>
      <dgm:t>
        <a:bodyPr/>
        <a:lstStyle/>
        <a:p>
          <a:endParaRPr lang="ru-RU"/>
        </a:p>
      </dgm:t>
    </dgm:pt>
    <dgm:pt modelId="{39279F52-9F55-4B20-A92E-284CA14B1E0D}">
      <dgm:prSet phldrT="[Текст]"/>
      <dgm:spPr/>
      <dgm:t>
        <a:bodyPr/>
        <a:lstStyle/>
        <a:p>
          <a:r>
            <a:rPr lang="ru-RU" dirty="0" smtClean="0"/>
            <a:t>«Законе Российской Федерации об образовании» </a:t>
          </a:r>
          <a:endParaRPr lang="ru-RU" dirty="0"/>
        </a:p>
      </dgm:t>
    </dgm:pt>
    <dgm:pt modelId="{1654A700-74A4-4772-92BF-144B65BC7E6B}" type="parTrans" cxnId="{C026A3AF-651C-4EDA-921F-BFD7980CB71D}">
      <dgm:prSet/>
      <dgm:spPr/>
      <dgm:t>
        <a:bodyPr/>
        <a:lstStyle/>
        <a:p>
          <a:endParaRPr lang="ru-RU"/>
        </a:p>
      </dgm:t>
    </dgm:pt>
    <dgm:pt modelId="{F5BA8381-7C9B-45D8-8DC2-145B4B79EBB5}" type="sibTrans" cxnId="{C026A3AF-651C-4EDA-921F-BFD7980CB71D}">
      <dgm:prSet/>
      <dgm:spPr/>
      <dgm:t>
        <a:bodyPr/>
        <a:lstStyle/>
        <a:p>
          <a:endParaRPr lang="ru-RU"/>
        </a:p>
      </dgm:t>
    </dgm:pt>
    <dgm:pt modelId="{B8182F48-460D-420C-A44E-4C985B61B2F9}">
      <dgm:prSet phldrT="[Текст]"/>
      <dgm:spPr/>
      <dgm:t>
        <a:bodyPr/>
        <a:lstStyle/>
        <a:p>
          <a:r>
            <a:rPr lang="ru-RU" dirty="0" smtClean="0"/>
            <a:t>Организационной основой государственной политики в области образования</a:t>
          </a:r>
          <a:endParaRPr lang="ru-RU" dirty="0"/>
        </a:p>
      </dgm:t>
    </dgm:pt>
    <dgm:pt modelId="{383F5000-B032-4C50-A203-3AF9C6091235}" type="parTrans" cxnId="{A9D5BADD-7E85-44CD-8C6A-8EA471CCEB4A}">
      <dgm:prSet/>
      <dgm:spPr/>
      <dgm:t>
        <a:bodyPr/>
        <a:lstStyle/>
        <a:p>
          <a:endParaRPr lang="ru-RU"/>
        </a:p>
      </dgm:t>
    </dgm:pt>
    <dgm:pt modelId="{8E255BEF-71DE-4201-AAF3-A27BE804AC44}" type="sibTrans" cxnId="{A9D5BADD-7E85-44CD-8C6A-8EA471CCEB4A}">
      <dgm:prSet/>
      <dgm:spPr/>
      <dgm:t>
        <a:bodyPr/>
        <a:lstStyle/>
        <a:p>
          <a:endParaRPr lang="ru-RU"/>
        </a:p>
      </dgm:t>
    </dgm:pt>
    <dgm:pt modelId="{46AA6BC4-6BBF-486A-BEC9-1302B190E56F}">
      <dgm:prSet phldrT="[Текст]"/>
      <dgm:spPr/>
      <dgm:t>
        <a:bodyPr/>
        <a:lstStyle/>
        <a:p>
          <a:r>
            <a:rPr lang="ru-RU" smtClean="0"/>
            <a:t> Федеральная программа развития образования</a:t>
          </a:r>
          <a:endParaRPr lang="ru-RU" dirty="0"/>
        </a:p>
      </dgm:t>
    </dgm:pt>
    <dgm:pt modelId="{6C00C7BC-1CB9-4E49-A291-5F4CB1DAFCF3}" type="parTrans" cxnId="{5D1A7448-B3EC-4F16-89C6-B5A6AF5293FC}">
      <dgm:prSet/>
      <dgm:spPr/>
      <dgm:t>
        <a:bodyPr/>
        <a:lstStyle/>
        <a:p>
          <a:endParaRPr lang="ru-RU"/>
        </a:p>
      </dgm:t>
    </dgm:pt>
    <dgm:pt modelId="{92468E78-5434-469F-AEEF-E7C0E68F3A62}" type="sibTrans" cxnId="{5D1A7448-B3EC-4F16-89C6-B5A6AF5293FC}">
      <dgm:prSet/>
      <dgm:spPr/>
      <dgm:t>
        <a:bodyPr/>
        <a:lstStyle/>
        <a:p>
          <a:endParaRPr lang="ru-RU"/>
        </a:p>
      </dgm:t>
    </dgm:pt>
    <dgm:pt modelId="{4A88A398-5D92-4837-8B90-A6362CBA3658}">
      <dgm:prSet phldrT="[Текст]"/>
      <dgm:spPr/>
      <dgm:t>
        <a:bodyPr/>
        <a:lstStyle/>
        <a:p>
          <a:r>
            <a:rPr lang="ru-RU" dirty="0" smtClean="0"/>
            <a:t>Содержательная основа</a:t>
          </a:r>
          <a:endParaRPr lang="ru-RU" dirty="0"/>
        </a:p>
      </dgm:t>
    </dgm:pt>
    <dgm:pt modelId="{2D2365D9-3093-4988-9B57-6AC5D7FD6661}" type="parTrans" cxnId="{F72F7012-8DA1-4525-9E46-37244187137B}">
      <dgm:prSet/>
      <dgm:spPr/>
      <dgm:t>
        <a:bodyPr/>
        <a:lstStyle/>
        <a:p>
          <a:endParaRPr lang="ru-RU"/>
        </a:p>
      </dgm:t>
    </dgm:pt>
    <dgm:pt modelId="{A2597718-8C98-492C-A3F3-B81A62EAB10B}" type="sibTrans" cxnId="{F72F7012-8DA1-4525-9E46-37244187137B}">
      <dgm:prSet/>
      <dgm:spPr/>
      <dgm:t>
        <a:bodyPr/>
        <a:lstStyle/>
        <a:p>
          <a:endParaRPr lang="ru-RU"/>
        </a:p>
      </dgm:t>
    </dgm:pt>
    <dgm:pt modelId="{839F97B9-1EA0-4F04-98D9-DA4DFDCF7500}">
      <dgm:prSet phldrT="[Текст]"/>
      <dgm:spPr/>
      <dgm:t>
        <a:bodyPr/>
        <a:lstStyle/>
        <a:p>
          <a:r>
            <a:rPr lang="ru-RU" dirty="0" smtClean="0"/>
            <a:t>ФГОС</a:t>
          </a:r>
          <a:endParaRPr lang="ru-RU" dirty="0"/>
        </a:p>
      </dgm:t>
    </dgm:pt>
    <dgm:pt modelId="{81DDCBB5-5338-4E83-9F88-5AE0CB548841}" type="parTrans" cxnId="{A168B725-239C-4775-80DE-62737C79F369}">
      <dgm:prSet/>
      <dgm:spPr/>
      <dgm:t>
        <a:bodyPr/>
        <a:lstStyle/>
        <a:p>
          <a:endParaRPr lang="ru-RU"/>
        </a:p>
      </dgm:t>
    </dgm:pt>
    <dgm:pt modelId="{3C30408D-DDF3-4FFD-8F8D-239C096BC4E6}" type="sibTrans" cxnId="{A168B725-239C-4775-80DE-62737C79F369}">
      <dgm:prSet/>
      <dgm:spPr/>
      <dgm:t>
        <a:bodyPr/>
        <a:lstStyle/>
        <a:p>
          <a:endParaRPr lang="ru-RU"/>
        </a:p>
      </dgm:t>
    </dgm:pt>
    <dgm:pt modelId="{A22ECC6C-1D54-49E8-850F-D31CDCE1815D}" type="pres">
      <dgm:prSet presAssocID="{42E6838E-3970-4D37-B8C4-9643A396499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B75EB9-ED59-4674-8A45-32F19195A5C3}" type="pres">
      <dgm:prSet presAssocID="{7E413C09-4E51-4F7F-81BD-D0959F975BB5}" presName="horFlow" presStyleCnt="0"/>
      <dgm:spPr/>
    </dgm:pt>
    <dgm:pt modelId="{E848862C-170D-40AC-BB11-8FA98D1E948C}" type="pres">
      <dgm:prSet presAssocID="{7E413C09-4E51-4F7F-81BD-D0959F975BB5}" presName="bigChev" presStyleLbl="node1" presStyleIdx="0" presStyleCnt="3"/>
      <dgm:spPr/>
      <dgm:t>
        <a:bodyPr/>
        <a:lstStyle/>
        <a:p>
          <a:endParaRPr lang="ru-RU"/>
        </a:p>
      </dgm:t>
    </dgm:pt>
    <dgm:pt modelId="{A91415F6-D4FF-4474-B169-EA04C28D3E61}" type="pres">
      <dgm:prSet presAssocID="{1654A700-74A4-4772-92BF-144B65BC7E6B}" presName="parTrans" presStyleCnt="0"/>
      <dgm:spPr/>
    </dgm:pt>
    <dgm:pt modelId="{F03D4E10-DC6C-42E6-BE3C-51ADADF93F80}" type="pres">
      <dgm:prSet presAssocID="{39279F52-9F55-4B20-A92E-284CA14B1E0D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5DB2E-A825-45C6-B313-96A3E05D54E0}" type="pres">
      <dgm:prSet presAssocID="{7E413C09-4E51-4F7F-81BD-D0959F975BB5}" presName="vSp" presStyleCnt="0"/>
      <dgm:spPr/>
    </dgm:pt>
    <dgm:pt modelId="{E0E99500-ADE9-4CEA-A774-3BB89901186A}" type="pres">
      <dgm:prSet presAssocID="{B8182F48-460D-420C-A44E-4C985B61B2F9}" presName="horFlow" presStyleCnt="0"/>
      <dgm:spPr/>
    </dgm:pt>
    <dgm:pt modelId="{BE09A436-BFF0-42A5-9150-F38B9EE36E2C}" type="pres">
      <dgm:prSet presAssocID="{B8182F48-460D-420C-A44E-4C985B61B2F9}" presName="bigChev" presStyleLbl="node1" presStyleIdx="1" presStyleCnt="3"/>
      <dgm:spPr/>
      <dgm:t>
        <a:bodyPr/>
        <a:lstStyle/>
        <a:p>
          <a:endParaRPr lang="ru-RU"/>
        </a:p>
      </dgm:t>
    </dgm:pt>
    <dgm:pt modelId="{E568BBED-5310-48C6-A06B-37F26BACCDA3}" type="pres">
      <dgm:prSet presAssocID="{6C00C7BC-1CB9-4E49-A291-5F4CB1DAFCF3}" presName="parTrans" presStyleCnt="0"/>
      <dgm:spPr/>
    </dgm:pt>
    <dgm:pt modelId="{1E41E675-5E45-4B8C-9352-5068ABB3E199}" type="pres">
      <dgm:prSet presAssocID="{46AA6BC4-6BBF-486A-BEC9-1302B190E56F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C0935-AAC9-42B5-AB01-8BE19A9D3733}" type="pres">
      <dgm:prSet presAssocID="{B8182F48-460D-420C-A44E-4C985B61B2F9}" presName="vSp" presStyleCnt="0"/>
      <dgm:spPr/>
    </dgm:pt>
    <dgm:pt modelId="{A2235C47-F930-4180-8521-790D05786042}" type="pres">
      <dgm:prSet presAssocID="{4A88A398-5D92-4837-8B90-A6362CBA3658}" presName="horFlow" presStyleCnt="0"/>
      <dgm:spPr/>
    </dgm:pt>
    <dgm:pt modelId="{7A8B52EA-E22A-4337-9EFE-61A8EA845D44}" type="pres">
      <dgm:prSet presAssocID="{4A88A398-5D92-4837-8B90-A6362CBA3658}" presName="bigChev" presStyleLbl="node1" presStyleIdx="2" presStyleCnt="3"/>
      <dgm:spPr/>
      <dgm:t>
        <a:bodyPr/>
        <a:lstStyle/>
        <a:p>
          <a:endParaRPr lang="ru-RU"/>
        </a:p>
      </dgm:t>
    </dgm:pt>
    <dgm:pt modelId="{2154078A-55A4-44A7-88C4-3586AF01C068}" type="pres">
      <dgm:prSet presAssocID="{81DDCBB5-5338-4E83-9F88-5AE0CB548841}" presName="parTrans" presStyleCnt="0"/>
      <dgm:spPr/>
    </dgm:pt>
    <dgm:pt modelId="{46877282-F224-45F2-B600-62E7B0525AF4}" type="pres">
      <dgm:prSet presAssocID="{839F97B9-1EA0-4F04-98D9-DA4DFDCF7500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EFF9A4-3757-45AE-AC79-64E6447526C8}" type="presOf" srcId="{39279F52-9F55-4B20-A92E-284CA14B1E0D}" destId="{F03D4E10-DC6C-42E6-BE3C-51ADADF93F80}" srcOrd="0" destOrd="0" presId="urn:microsoft.com/office/officeart/2005/8/layout/lProcess3"/>
    <dgm:cxn modelId="{A168B725-239C-4775-80DE-62737C79F369}" srcId="{4A88A398-5D92-4837-8B90-A6362CBA3658}" destId="{839F97B9-1EA0-4F04-98D9-DA4DFDCF7500}" srcOrd="0" destOrd="0" parTransId="{81DDCBB5-5338-4E83-9F88-5AE0CB548841}" sibTransId="{3C30408D-DDF3-4FFD-8F8D-239C096BC4E6}"/>
    <dgm:cxn modelId="{C026A3AF-651C-4EDA-921F-BFD7980CB71D}" srcId="{7E413C09-4E51-4F7F-81BD-D0959F975BB5}" destId="{39279F52-9F55-4B20-A92E-284CA14B1E0D}" srcOrd="0" destOrd="0" parTransId="{1654A700-74A4-4772-92BF-144B65BC7E6B}" sibTransId="{F5BA8381-7C9B-45D8-8DC2-145B4B79EBB5}"/>
    <dgm:cxn modelId="{5D1A7448-B3EC-4F16-89C6-B5A6AF5293FC}" srcId="{B8182F48-460D-420C-A44E-4C985B61B2F9}" destId="{46AA6BC4-6BBF-486A-BEC9-1302B190E56F}" srcOrd="0" destOrd="0" parTransId="{6C00C7BC-1CB9-4E49-A291-5F4CB1DAFCF3}" sibTransId="{92468E78-5434-469F-AEEF-E7C0E68F3A62}"/>
    <dgm:cxn modelId="{83A90EF9-99E0-406C-96D0-622721C0C003}" type="presOf" srcId="{839F97B9-1EA0-4F04-98D9-DA4DFDCF7500}" destId="{46877282-F224-45F2-B600-62E7B0525AF4}" srcOrd="0" destOrd="0" presId="urn:microsoft.com/office/officeart/2005/8/layout/lProcess3"/>
    <dgm:cxn modelId="{421797A1-3002-4BF4-A4ED-29FBDF1714D2}" srcId="{42E6838E-3970-4D37-B8C4-9643A3964998}" destId="{7E413C09-4E51-4F7F-81BD-D0959F975BB5}" srcOrd="0" destOrd="0" parTransId="{13520368-80AC-499E-A9E8-E3CAA9AD11D4}" sibTransId="{62B8EC3D-26FD-4F7C-99BB-0DDAC07B80E9}"/>
    <dgm:cxn modelId="{F72F7012-8DA1-4525-9E46-37244187137B}" srcId="{42E6838E-3970-4D37-B8C4-9643A3964998}" destId="{4A88A398-5D92-4837-8B90-A6362CBA3658}" srcOrd="2" destOrd="0" parTransId="{2D2365D9-3093-4988-9B57-6AC5D7FD6661}" sibTransId="{A2597718-8C98-492C-A3F3-B81A62EAB10B}"/>
    <dgm:cxn modelId="{83C08A99-820C-4C53-B3BA-C7FC2B738AC1}" type="presOf" srcId="{B8182F48-460D-420C-A44E-4C985B61B2F9}" destId="{BE09A436-BFF0-42A5-9150-F38B9EE36E2C}" srcOrd="0" destOrd="0" presId="urn:microsoft.com/office/officeart/2005/8/layout/lProcess3"/>
    <dgm:cxn modelId="{46D8368A-7C11-47E5-918E-BD0A33FDE667}" type="presOf" srcId="{46AA6BC4-6BBF-486A-BEC9-1302B190E56F}" destId="{1E41E675-5E45-4B8C-9352-5068ABB3E199}" srcOrd="0" destOrd="0" presId="urn:microsoft.com/office/officeart/2005/8/layout/lProcess3"/>
    <dgm:cxn modelId="{86AFEB66-B711-4C93-B8DE-F73C7BA3847E}" type="presOf" srcId="{42E6838E-3970-4D37-B8C4-9643A3964998}" destId="{A22ECC6C-1D54-49E8-850F-D31CDCE1815D}" srcOrd="0" destOrd="0" presId="urn:microsoft.com/office/officeart/2005/8/layout/lProcess3"/>
    <dgm:cxn modelId="{A9D5BADD-7E85-44CD-8C6A-8EA471CCEB4A}" srcId="{42E6838E-3970-4D37-B8C4-9643A3964998}" destId="{B8182F48-460D-420C-A44E-4C985B61B2F9}" srcOrd="1" destOrd="0" parTransId="{383F5000-B032-4C50-A203-3AF9C6091235}" sibTransId="{8E255BEF-71DE-4201-AAF3-A27BE804AC44}"/>
    <dgm:cxn modelId="{998F527C-8B74-4924-AC32-DE90495921CE}" type="presOf" srcId="{7E413C09-4E51-4F7F-81BD-D0959F975BB5}" destId="{E848862C-170D-40AC-BB11-8FA98D1E948C}" srcOrd="0" destOrd="0" presId="urn:microsoft.com/office/officeart/2005/8/layout/lProcess3"/>
    <dgm:cxn modelId="{5072B319-B2F1-4CB3-82A0-8FCAD6A4BB4E}" type="presOf" srcId="{4A88A398-5D92-4837-8B90-A6362CBA3658}" destId="{7A8B52EA-E22A-4337-9EFE-61A8EA845D44}" srcOrd="0" destOrd="0" presId="urn:microsoft.com/office/officeart/2005/8/layout/lProcess3"/>
    <dgm:cxn modelId="{25121745-0A6F-4AB7-BC3C-15EA14183C00}" type="presParOf" srcId="{A22ECC6C-1D54-49E8-850F-D31CDCE1815D}" destId="{F0B75EB9-ED59-4674-8A45-32F19195A5C3}" srcOrd="0" destOrd="0" presId="urn:microsoft.com/office/officeart/2005/8/layout/lProcess3"/>
    <dgm:cxn modelId="{C360E25B-6A43-4FA5-B818-BD3619530593}" type="presParOf" srcId="{F0B75EB9-ED59-4674-8A45-32F19195A5C3}" destId="{E848862C-170D-40AC-BB11-8FA98D1E948C}" srcOrd="0" destOrd="0" presId="urn:microsoft.com/office/officeart/2005/8/layout/lProcess3"/>
    <dgm:cxn modelId="{A320703F-C891-4A64-B393-0996FEF12BAC}" type="presParOf" srcId="{F0B75EB9-ED59-4674-8A45-32F19195A5C3}" destId="{A91415F6-D4FF-4474-B169-EA04C28D3E61}" srcOrd="1" destOrd="0" presId="urn:microsoft.com/office/officeart/2005/8/layout/lProcess3"/>
    <dgm:cxn modelId="{CB01BFAF-297E-4FB4-B0A4-B80E380DBFE0}" type="presParOf" srcId="{F0B75EB9-ED59-4674-8A45-32F19195A5C3}" destId="{F03D4E10-DC6C-42E6-BE3C-51ADADF93F80}" srcOrd="2" destOrd="0" presId="urn:microsoft.com/office/officeart/2005/8/layout/lProcess3"/>
    <dgm:cxn modelId="{98070D16-352A-4D40-865C-5298BB6BD157}" type="presParOf" srcId="{A22ECC6C-1D54-49E8-850F-D31CDCE1815D}" destId="{6C95DB2E-A825-45C6-B313-96A3E05D54E0}" srcOrd="1" destOrd="0" presId="urn:microsoft.com/office/officeart/2005/8/layout/lProcess3"/>
    <dgm:cxn modelId="{3A684CA0-FBBE-4CDE-92A7-21AC63CD2966}" type="presParOf" srcId="{A22ECC6C-1D54-49E8-850F-D31CDCE1815D}" destId="{E0E99500-ADE9-4CEA-A774-3BB89901186A}" srcOrd="2" destOrd="0" presId="urn:microsoft.com/office/officeart/2005/8/layout/lProcess3"/>
    <dgm:cxn modelId="{61681804-F545-4221-BCE2-F72A54B28C06}" type="presParOf" srcId="{E0E99500-ADE9-4CEA-A774-3BB89901186A}" destId="{BE09A436-BFF0-42A5-9150-F38B9EE36E2C}" srcOrd="0" destOrd="0" presId="urn:microsoft.com/office/officeart/2005/8/layout/lProcess3"/>
    <dgm:cxn modelId="{76745709-EA8C-49D7-BDDD-4263C093E7F0}" type="presParOf" srcId="{E0E99500-ADE9-4CEA-A774-3BB89901186A}" destId="{E568BBED-5310-48C6-A06B-37F26BACCDA3}" srcOrd="1" destOrd="0" presId="urn:microsoft.com/office/officeart/2005/8/layout/lProcess3"/>
    <dgm:cxn modelId="{6C70B7B5-9BC4-467A-AC1A-7394BD7D407F}" type="presParOf" srcId="{E0E99500-ADE9-4CEA-A774-3BB89901186A}" destId="{1E41E675-5E45-4B8C-9352-5068ABB3E199}" srcOrd="2" destOrd="0" presId="urn:microsoft.com/office/officeart/2005/8/layout/lProcess3"/>
    <dgm:cxn modelId="{BDD766CB-7241-4AC9-B22A-648127D2ECCF}" type="presParOf" srcId="{A22ECC6C-1D54-49E8-850F-D31CDCE1815D}" destId="{EA8C0935-AAC9-42B5-AB01-8BE19A9D3733}" srcOrd="3" destOrd="0" presId="urn:microsoft.com/office/officeart/2005/8/layout/lProcess3"/>
    <dgm:cxn modelId="{54385F41-F174-4590-9AF2-75936745DC21}" type="presParOf" srcId="{A22ECC6C-1D54-49E8-850F-D31CDCE1815D}" destId="{A2235C47-F930-4180-8521-790D05786042}" srcOrd="4" destOrd="0" presId="urn:microsoft.com/office/officeart/2005/8/layout/lProcess3"/>
    <dgm:cxn modelId="{7D5AD180-857C-41DD-B1CA-FB4F7E7B537C}" type="presParOf" srcId="{A2235C47-F930-4180-8521-790D05786042}" destId="{7A8B52EA-E22A-4337-9EFE-61A8EA845D44}" srcOrd="0" destOrd="0" presId="urn:microsoft.com/office/officeart/2005/8/layout/lProcess3"/>
    <dgm:cxn modelId="{4AC84DEA-E76B-4B82-ACDF-2F6AA8A0A8DC}" type="presParOf" srcId="{A2235C47-F930-4180-8521-790D05786042}" destId="{2154078A-55A4-44A7-88C4-3586AF01C068}" srcOrd="1" destOrd="0" presId="urn:microsoft.com/office/officeart/2005/8/layout/lProcess3"/>
    <dgm:cxn modelId="{AC2FDAAD-69A3-480D-9436-0ECE1D4C4E75}" type="presParOf" srcId="{A2235C47-F930-4180-8521-790D05786042}" destId="{46877282-F224-45F2-B600-62E7B0525AF4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6AC66B-764E-442E-B6F8-A220F0BB7E0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1B0070-1841-446B-961F-996EA255258D}">
      <dgm:prSet phldrT="[Текст]"/>
      <dgm:spPr/>
      <dgm:t>
        <a:bodyPr/>
        <a:lstStyle/>
        <a:p>
          <a:r>
            <a:rPr lang="ru-RU" smtClean="0"/>
            <a:t>Стратегия</a:t>
          </a:r>
          <a:endParaRPr lang="ru-RU" dirty="0"/>
        </a:p>
      </dgm:t>
    </dgm:pt>
    <dgm:pt modelId="{2BC81D13-3BAB-4576-AA6D-02D586937680}" type="parTrans" cxnId="{FF2ACB8E-6525-47C0-809D-F6CFC3BCE11D}">
      <dgm:prSet/>
      <dgm:spPr/>
      <dgm:t>
        <a:bodyPr/>
        <a:lstStyle/>
        <a:p>
          <a:endParaRPr lang="ru-RU"/>
        </a:p>
      </dgm:t>
    </dgm:pt>
    <dgm:pt modelId="{22DFD2EF-7552-460A-A67C-A49D282DE140}" type="sibTrans" cxnId="{FF2ACB8E-6525-47C0-809D-F6CFC3BCE11D}">
      <dgm:prSet/>
      <dgm:spPr/>
      <dgm:t>
        <a:bodyPr/>
        <a:lstStyle/>
        <a:p>
          <a:endParaRPr lang="ru-RU"/>
        </a:p>
      </dgm:t>
    </dgm:pt>
    <dgm:pt modelId="{96D0589D-4869-4146-BDA0-CA65844E670D}">
      <dgm:prSet phldrT="[Текст]"/>
      <dgm:spPr/>
      <dgm:t>
        <a:bodyPr/>
        <a:lstStyle/>
        <a:p>
          <a:r>
            <a:rPr lang="ru-RU" dirty="0" smtClean="0"/>
            <a:t>саммиты, конференции, симпозиумы, семинары, «круглые столы», парламентские слушания</a:t>
          </a:r>
          <a:endParaRPr lang="ru-RU" dirty="0"/>
        </a:p>
      </dgm:t>
    </dgm:pt>
    <dgm:pt modelId="{3237D80E-0664-4582-BEE6-361F6089FAAE}" type="parTrans" cxnId="{E1810A5B-E72E-418C-AAC3-92B312FD7A35}">
      <dgm:prSet/>
      <dgm:spPr/>
      <dgm:t>
        <a:bodyPr/>
        <a:lstStyle/>
        <a:p>
          <a:endParaRPr lang="ru-RU"/>
        </a:p>
      </dgm:t>
    </dgm:pt>
    <dgm:pt modelId="{445D961F-2FAB-43BF-9EF2-8195D36F0D03}" type="sibTrans" cxnId="{E1810A5B-E72E-418C-AAC3-92B312FD7A35}">
      <dgm:prSet/>
      <dgm:spPr/>
      <dgm:t>
        <a:bodyPr/>
        <a:lstStyle/>
        <a:p>
          <a:endParaRPr lang="ru-RU"/>
        </a:p>
      </dgm:t>
    </dgm:pt>
    <dgm:pt modelId="{5120F25F-E958-4511-B81F-785BBA056927}">
      <dgm:prSet phldrT="[Текст]"/>
      <dgm:spPr/>
      <dgm:t>
        <a:bodyPr/>
        <a:lstStyle/>
        <a:p>
          <a:r>
            <a:rPr lang="ru-RU" dirty="0" smtClean="0"/>
            <a:t>Тактика</a:t>
          </a:r>
          <a:endParaRPr lang="ru-RU" dirty="0"/>
        </a:p>
      </dgm:t>
    </dgm:pt>
    <dgm:pt modelId="{5CCF60CC-767E-49EF-A90C-285E8CDA2BF4}" type="parTrans" cxnId="{40B78F5F-EC89-40D0-8EF0-C6400FA3D2A6}">
      <dgm:prSet/>
      <dgm:spPr/>
      <dgm:t>
        <a:bodyPr/>
        <a:lstStyle/>
        <a:p>
          <a:endParaRPr lang="ru-RU"/>
        </a:p>
      </dgm:t>
    </dgm:pt>
    <dgm:pt modelId="{3FD9D4F3-1DC9-4607-83CB-45D23F44E0C4}" type="sibTrans" cxnId="{40B78F5F-EC89-40D0-8EF0-C6400FA3D2A6}">
      <dgm:prSet/>
      <dgm:spPr/>
      <dgm:t>
        <a:bodyPr/>
        <a:lstStyle/>
        <a:p>
          <a:endParaRPr lang="ru-RU"/>
        </a:p>
      </dgm:t>
    </dgm:pt>
    <dgm:pt modelId="{ECC31FFA-7585-418B-BD7E-99C302A6E0AB}">
      <dgm:prSet phldrT="[Текст]"/>
      <dgm:spPr/>
      <dgm:t>
        <a:bodyPr/>
        <a:lstStyle/>
        <a:p>
          <a:r>
            <a:rPr lang="ru-RU" dirty="0" smtClean="0"/>
            <a:t>совещания, заседания, заслушивание отчетов, «правительственные часы», консультации, оперативки, инструктажи, пресс-конференции, брифинги</a:t>
          </a:r>
          <a:endParaRPr lang="ru-RU" dirty="0"/>
        </a:p>
      </dgm:t>
    </dgm:pt>
    <dgm:pt modelId="{A7C8DA53-B032-4634-8C53-A9109941051C}" type="parTrans" cxnId="{1E73F517-486A-4569-B06C-1E848F798E8F}">
      <dgm:prSet/>
      <dgm:spPr/>
      <dgm:t>
        <a:bodyPr/>
        <a:lstStyle/>
        <a:p>
          <a:endParaRPr lang="ru-RU"/>
        </a:p>
      </dgm:t>
    </dgm:pt>
    <dgm:pt modelId="{4337287A-ED60-4222-8D04-FA99DE5E85F2}" type="sibTrans" cxnId="{1E73F517-486A-4569-B06C-1E848F798E8F}">
      <dgm:prSet/>
      <dgm:spPr/>
      <dgm:t>
        <a:bodyPr/>
        <a:lstStyle/>
        <a:p>
          <a:endParaRPr lang="ru-RU"/>
        </a:p>
      </dgm:t>
    </dgm:pt>
    <dgm:pt modelId="{9BABFB03-1A51-4C13-8947-4A0BFBE51BD0}">
      <dgm:prSet phldrT="[Текст]"/>
      <dgm:spPr/>
      <dgm:t>
        <a:bodyPr/>
        <a:lstStyle/>
        <a:p>
          <a:r>
            <a:rPr lang="ru-RU" dirty="0" smtClean="0"/>
            <a:t>Микро - тактика</a:t>
          </a:r>
          <a:endParaRPr lang="ru-RU" dirty="0"/>
        </a:p>
      </dgm:t>
    </dgm:pt>
    <dgm:pt modelId="{849F962D-4EDB-429F-A2B0-D2999A13D686}" type="parTrans" cxnId="{116DFBF3-48AA-4C2A-93DC-A302692167DB}">
      <dgm:prSet/>
      <dgm:spPr/>
      <dgm:t>
        <a:bodyPr/>
        <a:lstStyle/>
        <a:p>
          <a:endParaRPr lang="ru-RU"/>
        </a:p>
      </dgm:t>
    </dgm:pt>
    <dgm:pt modelId="{1A06AA46-3B0E-4C6D-8687-D1CAE435F839}" type="sibTrans" cxnId="{116DFBF3-48AA-4C2A-93DC-A302692167DB}">
      <dgm:prSet/>
      <dgm:spPr/>
      <dgm:t>
        <a:bodyPr/>
        <a:lstStyle/>
        <a:p>
          <a:endParaRPr lang="ru-RU"/>
        </a:p>
      </dgm:t>
    </dgm:pt>
    <dgm:pt modelId="{2995A3CC-A615-4164-BCE5-7AAA88881D1E}">
      <dgm:prSet phldrT="[Текст]"/>
      <dgm:spPr/>
      <dgm:t>
        <a:bodyPr/>
        <a:lstStyle/>
        <a:p>
          <a:r>
            <a:rPr lang="ru-RU" dirty="0" smtClean="0"/>
            <a:t>операции по материально-техническому и финансовому обеспечению управленческой деятельности; учет и статистика</a:t>
          </a:r>
          <a:endParaRPr lang="ru-RU" dirty="0"/>
        </a:p>
      </dgm:t>
    </dgm:pt>
    <dgm:pt modelId="{CB70C09E-4AE5-4AF1-949B-EEB712102118}" type="parTrans" cxnId="{5A11DA02-84FB-4171-BED1-3AA2627C294B}">
      <dgm:prSet/>
      <dgm:spPr/>
      <dgm:t>
        <a:bodyPr/>
        <a:lstStyle/>
        <a:p>
          <a:endParaRPr lang="ru-RU"/>
        </a:p>
      </dgm:t>
    </dgm:pt>
    <dgm:pt modelId="{F9539ACC-450A-4C9F-B141-3B58720EB98A}" type="sibTrans" cxnId="{5A11DA02-84FB-4171-BED1-3AA2627C294B}">
      <dgm:prSet/>
      <dgm:spPr/>
      <dgm:t>
        <a:bodyPr/>
        <a:lstStyle/>
        <a:p>
          <a:endParaRPr lang="ru-RU"/>
        </a:p>
      </dgm:t>
    </dgm:pt>
    <dgm:pt modelId="{29525C83-3274-42FD-B33F-5205C636C339}">
      <dgm:prSet phldrT="[Текст]"/>
      <dgm:spPr/>
      <dgm:t>
        <a:bodyPr/>
        <a:lstStyle/>
        <a:p>
          <a:endParaRPr lang="ru-RU" dirty="0"/>
        </a:p>
      </dgm:t>
    </dgm:pt>
    <dgm:pt modelId="{89D5DBE4-2BA5-4EF3-87B8-17F1865DD958}" type="parTrans" cxnId="{C65C5795-FC0F-483F-90F3-7FA82B1B84CD}">
      <dgm:prSet/>
      <dgm:spPr/>
      <dgm:t>
        <a:bodyPr/>
        <a:lstStyle/>
        <a:p>
          <a:endParaRPr lang="ru-RU"/>
        </a:p>
      </dgm:t>
    </dgm:pt>
    <dgm:pt modelId="{C170179A-C062-4EF5-844B-C4AC1796A184}" type="sibTrans" cxnId="{C65C5795-FC0F-483F-90F3-7FA82B1B84CD}">
      <dgm:prSet/>
      <dgm:spPr/>
      <dgm:t>
        <a:bodyPr/>
        <a:lstStyle/>
        <a:p>
          <a:endParaRPr lang="ru-RU"/>
        </a:p>
      </dgm:t>
    </dgm:pt>
    <dgm:pt modelId="{468891C4-0F9F-4AB2-A065-390243CB886D}">
      <dgm:prSet phldrT="[Текст]"/>
      <dgm:spPr/>
      <dgm:t>
        <a:bodyPr/>
        <a:lstStyle/>
        <a:p>
          <a:endParaRPr lang="ru-RU" dirty="0"/>
        </a:p>
      </dgm:t>
    </dgm:pt>
    <dgm:pt modelId="{246C08DA-3414-48AC-9F7B-A87BADEC48CC}" type="parTrans" cxnId="{9134A302-C028-47AF-A2F0-346A59EFB84F}">
      <dgm:prSet/>
      <dgm:spPr/>
      <dgm:t>
        <a:bodyPr/>
        <a:lstStyle/>
        <a:p>
          <a:endParaRPr lang="ru-RU"/>
        </a:p>
      </dgm:t>
    </dgm:pt>
    <dgm:pt modelId="{F561DB4B-E225-41C3-91B2-40005F663E61}" type="sibTrans" cxnId="{9134A302-C028-47AF-A2F0-346A59EFB84F}">
      <dgm:prSet/>
      <dgm:spPr/>
      <dgm:t>
        <a:bodyPr/>
        <a:lstStyle/>
        <a:p>
          <a:endParaRPr lang="ru-RU"/>
        </a:p>
      </dgm:t>
    </dgm:pt>
    <dgm:pt modelId="{7D9F282A-48E5-440E-81EC-033FB75277BB}" type="pres">
      <dgm:prSet presAssocID="{526AC66B-764E-442E-B6F8-A220F0BB7E0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31AE41-8166-42E8-9ADA-260EE8C95529}" type="pres">
      <dgm:prSet presAssocID="{8C1B0070-1841-446B-961F-996EA255258D}" presName="composite" presStyleCnt="0"/>
      <dgm:spPr/>
    </dgm:pt>
    <dgm:pt modelId="{E4021AAC-0312-4A22-BD12-46BAAD0E405A}" type="pres">
      <dgm:prSet presAssocID="{8C1B0070-1841-446B-961F-996EA25525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6CF97-D9A8-4CBD-BB1A-740C39E345EA}" type="pres">
      <dgm:prSet presAssocID="{8C1B0070-1841-446B-961F-996EA255258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95F93-AD3A-4F35-A65F-3C6E8BE5552B}" type="pres">
      <dgm:prSet presAssocID="{22DFD2EF-7552-460A-A67C-A49D282DE140}" presName="sp" presStyleCnt="0"/>
      <dgm:spPr/>
    </dgm:pt>
    <dgm:pt modelId="{D016369B-05F9-492C-B763-668546C07734}" type="pres">
      <dgm:prSet presAssocID="{5120F25F-E958-4511-B81F-785BBA056927}" presName="composite" presStyleCnt="0"/>
      <dgm:spPr/>
    </dgm:pt>
    <dgm:pt modelId="{CA3D8A83-B8DD-4C5E-B245-FA591010627F}" type="pres">
      <dgm:prSet presAssocID="{5120F25F-E958-4511-B81F-785BBA05692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76179-4784-4C37-9D29-A720C03F9558}" type="pres">
      <dgm:prSet presAssocID="{5120F25F-E958-4511-B81F-785BBA05692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B4EFE-D977-4F5E-B418-AF3AA40660C1}" type="pres">
      <dgm:prSet presAssocID="{3FD9D4F3-1DC9-4607-83CB-45D23F44E0C4}" presName="sp" presStyleCnt="0"/>
      <dgm:spPr/>
    </dgm:pt>
    <dgm:pt modelId="{8C7BBAAF-B2A4-41C9-8E27-80C8F5BA9EAA}" type="pres">
      <dgm:prSet presAssocID="{9BABFB03-1A51-4C13-8947-4A0BFBE51BD0}" presName="composite" presStyleCnt="0"/>
      <dgm:spPr/>
    </dgm:pt>
    <dgm:pt modelId="{7AFB800C-F57D-4BB5-A1E6-D494C809FFCF}" type="pres">
      <dgm:prSet presAssocID="{9BABFB03-1A51-4C13-8947-4A0BFBE51BD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873DB-F2D3-4E9E-AC9D-B75D6A647B6D}" type="pres">
      <dgm:prSet presAssocID="{9BABFB03-1A51-4C13-8947-4A0BFBE51BD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8FC152-0F25-44B3-BBC8-AD58556B40F6}" type="presOf" srcId="{2995A3CC-A615-4164-BCE5-7AAA88881D1E}" destId="{318873DB-F2D3-4E9E-AC9D-B75D6A647B6D}" srcOrd="0" destOrd="0" presId="urn:microsoft.com/office/officeart/2005/8/layout/chevron2"/>
    <dgm:cxn modelId="{5A11DA02-84FB-4171-BED1-3AA2627C294B}" srcId="{9BABFB03-1A51-4C13-8947-4A0BFBE51BD0}" destId="{2995A3CC-A615-4164-BCE5-7AAA88881D1E}" srcOrd="0" destOrd="0" parTransId="{CB70C09E-4AE5-4AF1-949B-EEB712102118}" sibTransId="{F9539ACC-450A-4C9F-B141-3B58720EB98A}"/>
    <dgm:cxn modelId="{C65C5795-FC0F-483F-90F3-7FA82B1B84CD}" srcId="{9BABFB03-1A51-4C13-8947-4A0BFBE51BD0}" destId="{29525C83-3274-42FD-B33F-5205C636C339}" srcOrd="2" destOrd="0" parTransId="{89D5DBE4-2BA5-4EF3-87B8-17F1865DD958}" sibTransId="{C170179A-C062-4EF5-844B-C4AC1796A184}"/>
    <dgm:cxn modelId="{6ED79673-45BF-4AEA-8E4C-E50DD9912CA5}" type="presOf" srcId="{ECC31FFA-7585-418B-BD7E-99C302A6E0AB}" destId="{72376179-4784-4C37-9D29-A720C03F9558}" srcOrd="0" destOrd="0" presId="urn:microsoft.com/office/officeart/2005/8/layout/chevron2"/>
    <dgm:cxn modelId="{E1810A5B-E72E-418C-AAC3-92B312FD7A35}" srcId="{8C1B0070-1841-446B-961F-996EA255258D}" destId="{96D0589D-4869-4146-BDA0-CA65844E670D}" srcOrd="0" destOrd="0" parTransId="{3237D80E-0664-4582-BEE6-361F6089FAAE}" sibTransId="{445D961F-2FAB-43BF-9EF2-8195D36F0D03}"/>
    <dgm:cxn modelId="{448DB006-9E7E-4A5F-8DDE-867467D64ED8}" type="presOf" srcId="{526AC66B-764E-442E-B6F8-A220F0BB7E0C}" destId="{7D9F282A-48E5-440E-81EC-033FB75277BB}" srcOrd="0" destOrd="0" presId="urn:microsoft.com/office/officeart/2005/8/layout/chevron2"/>
    <dgm:cxn modelId="{9134A302-C028-47AF-A2F0-346A59EFB84F}" srcId="{9BABFB03-1A51-4C13-8947-4A0BFBE51BD0}" destId="{468891C4-0F9F-4AB2-A065-390243CB886D}" srcOrd="1" destOrd="0" parTransId="{246C08DA-3414-48AC-9F7B-A87BADEC48CC}" sibTransId="{F561DB4B-E225-41C3-91B2-40005F663E61}"/>
    <dgm:cxn modelId="{B52A6715-6FC1-4930-9420-8621DD02C8F2}" type="presOf" srcId="{9BABFB03-1A51-4C13-8947-4A0BFBE51BD0}" destId="{7AFB800C-F57D-4BB5-A1E6-D494C809FFCF}" srcOrd="0" destOrd="0" presId="urn:microsoft.com/office/officeart/2005/8/layout/chevron2"/>
    <dgm:cxn modelId="{4A0EFF10-0251-422F-9AD5-15C0060B60D9}" type="presOf" srcId="{8C1B0070-1841-446B-961F-996EA255258D}" destId="{E4021AAC-0312-4A22-BD12-46BAAD0E405A}" srcOrd="0" destOrd="0" presId="urn:microsoft.com/office/officeart/2005/8/layout/chevron2"/>
    <dgm:cxn modelId="{89561B74-B7C5-4463-AE46-EE60A84C2360}" type="presOf" srcId="{29525C83-3274-42FD-B33F-5205C636C339}" destId="{318873DB-F2D3-4E9E-AC9D-B75D6A647B6D}" srcOrd="0" destOrd="2" presId="urn:microsoft.com/office/officeart/2005/8/layout/chevron2"/>
    <dgm:cxn modelId="{116DFBF3-48AA-4C2A-93DC-A302692167DB}" srcId="{526AC66B-764E-442E-B6F8-A220F0BB7E0C}" destId="{9BABFB03-1A51-4C13-8947-4A0BFBE51BD0}" srcOrd="2" destOrd="0" parTransId="{849F962D-4EDB-429F-A2B0-D2999A13D686}" sibTransId="{1A06AA46-3B0E-4C6D-8687-D1CAE435F839}"/>
    <dgm:cxn modelId="{63002DD9-A336-4DF9-9211-349A713B0DFA}" type="presOf" srcId="{5120F25F-E958-4511-B81F-785BBA056927}" destId="{CA3D8A83-B8DD-4C5E-B245-FA591010627F}" srcOrd="0" destOrd="0" presId="urn:microsoft.com/office/officeart/2005/8/layout/chevron2"/>
    <dgm:cxn modelId="{E3A6B0AF-018F-4967-81CF-7435E49206F7}" type="presOf" srcId="{468891C4-0F9F-4AB2-A065-390243CB886D}" destId="{318873DB-F2D3-4E9E-AC9D-B75D6A647B6D}" srcOrd="0" destOrd="1" presId="urn:microsoft.com/office/officeart/2005/8/layout/chevron2"/>
    <dgm:cxn modelId="{40B78F5F-EC89-40D0-8EF0-C6400FA3D2A6}" srcId="{526AC66B-764E-442E-B6F8-A220F0BB7E0C}" destId="{5120F25F-E958-4511-B81F-785BBA056927}" srcOrd="1" destOrd="0" parTransId="{5CCF60CC-767E-49EF-A90C-285E8CDA2BF4}" sibTransId="{3FD9D4F3-1DC9-4607-83CB-45D23F44E0C4}"/>
    <dgm:cxn modelId="{F338514F-BDC7-4BC3-9978-9DF7E2EC63A2}" type="presOf" srcId="{96D0589D-4869-4146-BDA0-CA65844E670D}" destId="{2E06CF97-D9A8-4CBD-BB1A-740C39E345EA}" srcOrd="0" destOrd="0" presId="urn:microsoft.com/office/officeart/2005/8/layout/chevron2"/>
    <dgm:cxn modelId="{1E73F517-486A-4569-B06C-1E848F798E8F}" srcId="{5120F25F-E958-4511-B81F-785BBA056927}" destId="{ECC31FFA-7585-418B-BD7E-99C302A6E0AB}" srcOrd="0" destOrd="0" parTransId="{A7C8DA53-B032-4634-8C53-A9109941051C}" sibTransId="{4337287A-ED60-4222-8D04-FA99DE5E85F2}"/>
    <dgm:cxn modelId="{FF2ACB8E-6525-47C0-809D-F6CFC3BCE11D}" srcId="{526AC66B-764E-442E-B6F8-A220F0BB7E0C}" destId="{8C1B0070-1841-446B-961F-996EA255258D}" srcOrd="0" destOrd="0" parTransId="{2BC81D13-3BAB-4576-AA6D-02D586937680}" sibTransId="{22DFD2EF-7552-460A-A67C-A49D282DE140}"/>
    <dgm:cxn modelId="{30EFF0AF-F1F1-4E04-9EF0-352AA6306DD3}" type="presParOf" srcId="{7D9F282A-48E5-440E-81EC-033FB75277BB}" destId="{DB31AE41-8166-42E8-9ADA-260EE8C95529}" srcOrd="0" destOrd="0" presId="urn:microsoft.com/office/officeart/2005/8/layout/chevron2"/>
    <dgm:cxn modelId="{F789A380-29CF-4F85-BDEA-631DD955EE90}" type="presParOf" srcId="{DB31AE41-8166-42E8-9ADA-260EE8C95529}" destId="{E4021AAC-0312-4A22-BD12-46BAAD0E405A}" srcOrd="0" destOrd="0" presId="urn:microsoft.com/office/officeart/2005/8/layout/chevron2"/>
    <dgm:cxn modelId="{07CFCB06-E50F-4F7F-800D-C3D5EEE7281E}" type="presParOf" srcId="{DB31AE41-8166-42E8-9ADA-260EE8C95529}" destId="{2E06CF97-D9A8-4CBD-BB1A-740C39E345EA}" srcOrd="1" destOrd="0" presId="urn:microsoft.com/office/officeart/2005/8/layout/chevron2"/>
    <dgm:cxn modelId="{784B0CB0-D915-4C3F-BBF9-4383E4CAC2D7}" type="presParOf" srcId="{7D9F282A-48E5-440E-81EC-033FB75277BB}" destId="{29795F93-AD3A-4F35-A65F-3C6E8BE5552B}" srcOrd="1" destOrd="0" presId="urn:microsoft.com/office/officeart/2005/8/layout/chevron2"/>
    <dgm:cxn modelId="{D31A91F5-AB4A-4ACE-8417-844599CF59A7}" type="presParOf" srcId="{7D9F282A-48E5-440E-81EC-033FB75277BB}" destId="{D016369B-05F9-492C-B763-668546C07734}" srcOrd="2" destOrd="0" presId="urn:microsoft.com/office/officeart/2005/8/layout/chevron2"/>
    <dgm:cxn modelId="{019E2E79-9F6C-4BCE-A267-7AB569CA695A}" type="presParOf" srcId="{D016369B-05F9-492C-B763-668546C07734}" destId="{CA3D8A83-B8DD-4C5E-B245-FA591010627F}" srcOrd="0" destOrd="0" presId="urn:microsoft.com/office/officeart/2005/8/layout/chevron2"/>
    <dgm:cxn modelId="{8BA7BE7A-4A46-47AA-89EF-EE1C25948F27}" type="presParOf" srcId="{D016369B-05F9-492C-B763-668546C07734}" destId="{72376179-4784-4C37-9D29-A720C03F9558}" srcOrd="1" destOrd="0" presId="urn:microsoft.com/office/officeart/2005/8/layout/chevron2"/>
    <dgm:cxn modelId="{F972CC6B-7D24-4C67-AE58-39C63219316C}" type="presParOf" srcId="{7D9F282A-48E5-440E-81EC-033FB75277BB}" destId="{178B4EFE-D977-4F5E-B418-AF3AA40660C1}" srcOrd="3" destOrd="0" presId="urn:microsoft.com/office/officeart/2005/8/layout/chevron2"/>
    <dgm:cxn modelId="{961EDDD7-FBC2-442E-8C1E-DE3FA6005D64}" type="presParOf" srcId="{7D9F282A-48E5-440E-81EC-033FB75277BB}" destId="{8C7BBAAF-B2A4-41C9-8E27-80C8F5BA9EAA}" srcOrd="4" destOrd="0" presId="urn:microsoft.com/office/officeart/2005/8/layout/chevron2"/>
    <dgm:cxn modelId="{57BD705C-F1C5-4212-9AC8-FE12BC1A5BA4}" type="presParOf" srcId="{8C7BBAAF-B2A4-41C9-8E27-80C8F5BA9EAA}" destId="{7AFB800C-F57D-4BB5-A1E6-D494C809FFCF}" srcOrd="0" destOrd="0" presId="urn:microsoft.com/office/officeart/2005/8/layout/chevron2"/>
    <dgm:cxn modelId="{C00CFA12-FAAD-40FA-899F-A279123AD290}" type="presParOf" srcId="{8C7BBAAF-B2A4-41C9-8E27-80C8F5BA9EAA}" destId="{318873DB-F2D3-4E9E-AC9D-B75D6A647B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B97CC9-BCDB-4B96-81F9-3E9458C411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28C6C0-28EB-424C-91EE-FE5612E0F996}">
      <dgm:prSet phldrT="[Текст]"/>
      <dgm:spPr/>
      <dgm:t>
        <a:bodyPr/>
        <a:lstStyle/>
        <a:p>
          <a:r>
            <a:rPr lang="ru-RU" dirty="0" smtClean="0"/>
            <a:t>Управленческие действия </a:t>
          </a:r>
          <a:endParaRPr lang="ru-RU" dirty="0"/>
        </a:p>
      </dgm:t>
    </dgm:pt>
    <dgm:pt modelId="{E9DD9CEF-8D38-4C24-9B4F-A787A5D4E1D1}" type="parTrans" cxnId="{0F859BEF-CB58-4FB7-B689-03D085158AAF}">
      <dgm:prSet/>
      <dgm:spPr/>
      <dgm:t>
        <a:bodyPr/>
        <a:lstStyle/>
        <a:p>
          <a:endParaRPr lang="ru-RU"/>
        </a:p>
      </dgm:t>
    </dgm:pt>
    <dgm:pt modelId="{9B3375BC-8BF1-4B16-9AF4-02C027C8F031}" type="sibTrans" cxnId="{0F859BEF-CB58-4FB7-B689-03D085158AAF}">
      <dgm:prSet/>
      <dgm:spPr/>
      <dgm:t>
        <a:bodyPr/>
        <a:lstStyle/>
        <a:p>
          <a:endParaRPr lang="ru-RU"/>
        </a:p>
      </dgm:t>
    </dgm:pt>
    <dgm:pt modelId="{63D5CFEC-52DE-4646-A291-7F38CC775A71}">
      <dgm:prSet phldrT="[Текст]"/>
      <dgm:spPr/>
      <dgm:t>
        <a:bodyPr/>
        <a:lstStyle/>
        <a:p>
          <a:r>
            <a:rPr lang="ru-RU" dirty="0" smtClean="0"/>
            <a:t>Издание нормативных актов</a:t>
          </a:r>
          <a:endParaRPr lang="ru-RU" dirty="0"/>
        </a:p>
      </dgm:t>
    </dgm:pt>
    <dgm:pt modelId="{350CA611-5CAF-42B6-B248-F5266C8F93DE}" type="parTrans" cxnId="{56A6AC60-0034-49CD-8C52-8875617319A5}">
      <dgm:prSet/>
      <dgm:spPr/>
      <dgm:t>
        <a:bodyPr/>
        <a:lstStyle/>
        <a:p>
          <a:endParaRPr lang="ru-RU"/>
        </a:p>
      </dgm:t>
    </dgm:pt>
    <dgm:pt modelId="{F34BE191-EE0B-409A-B86A-2D9F49FB642C}" type="sibTrans" cxnId="{56A6AC60-0034-49CD-8C52-8875617319A5}">
      <dgm:prSet/>
      <dgm:spPr/>
      <dgm:t>
        <a:bodyPr/>
        <a:lstStyle/>
        <a:p>
          <a:endParaRPr lang="ru-RU"/>
        </a:p>
      </dgm:t>
    </dgm:pt>
    <dgm:pt modelId="{916BC627-5828-4802-91F8-7F39799954A9}">
      <dgm:prSet phldrT="[Текст]"/>
      <dgm:spPr/>
      <dgm:t>
        <a:bodyPr/>
        <a:lstStyle/>
        <a:p>
          <a:r>
            <a:rPr lang="ru-RU" dirty="0" smtClean="0"/>
            <a:t>Публично –правовые отношения</a:t>
          </a:r>
          <a:endParaRPr lang="ru-RU" dirty="0"/>
        </a:p>
      </dgm:t>
    </dgm:pt>
    <dgm:pt modelId="{498027D3-7FB2-42C9-99C0-4BE07AAB4A91}" type="parTrans" cxnId="{4820544D-5B7D-40DC-B575-C84116A2B22C}">
      <dgm:prSet/>
      <dgm:spPr/>
      <dgm:t>
        <a:bodyPr/>
        <a:lstStyle/>
        <a:p>
          <a:endParaRPr lang="ru-RU"/>
        </a:p>
      </dgm:t>
    </dgm:pt>
    <dgm:pt modelId="{1316883A-FD6D-44FF-8895-BE852DF0EA52}" type="sibTrans" cxnId="{4820544D-5B7D-40DC-B575-C84116A2B22C}">
      <dgm:prSet/>
      <dgm:spPr/>
      <dgm:t>
        <a:bodyPr/>
        <a:lstStyle/>
        <a:p>
          <a:endParaRPr lang="ru-RU"/>
        </a:p>
      </dgm:t>
    </dgm:pt>
    <dgm:pt modelId="{80BA1A8F-1629-429E-8D62-4824DCF1767E}">
      <dgm:prSet phldrT="[Текст]"/>
      <dgm:spPr/>
      <dgm:t>
        <a:bodyPr/>
        <a:lstStyle/>
        <a:p>
          <a:r>
            <a:rPr lang="ru-RU" dirty="0" smtClean="0"/>
            <a:t>Юридически значимые действия </a:t>
          </a:r>
          <a:endParaRPr lang="ru-RU" dirty="0"/>
        </a:p>
      </dgm:t>
    </dgm:pt>
    <dgm:pt modelId="{6DB87D48-8C84-45FD-9F93-2DE1CA758EED}" type="parTrans" cxnId="{E1EB0F8C-2A87-4FF7-9017-4299E1DBDDF4}">
      <dgm:prSet/>
      <dgm:spPr/>
      <dgm:t>
        <a:bodyPr/>
        <a:lstStyle/>
        <a:p>
          <a:endParaRPr lang="ru-RU"/>
        </a:p>
      </dgm:t>
    </dgm:pt>
    <dgm:pt modelId="{6D3EEA63-9A05-43A2-8EEE-68D6EBAD5144}" type="sibTrans" cxnId="{E1EB0F8C-2A87-4FF7-9017-4299E1DBDDF4}">
      <dgm:prSet/>
      <dgm:spPr/>
      <dgm:t>
        <a:bodyPr/>
        <a:lstStyle/>
        <a:p>
          <a:endParaRPr lang="ru-RU"/>
        </a:p>
      </dgm:t>
    </dgm:pt>
    <dgm:pt modelId="{01996277-C525-476E-9DDA-B94DD97EF0CC}">
      <dgm:prSet phldrT="[Текст]"/>
      <dgm:spPr/>
      <dgm:t>
        <a:bodyPr/>
        <a:lstStyle/>
        <a:p>
          <a:r>
            <a:rPr lang="ru-RU" dirty="0" smtClean="0"/>
            <a:t>Организационные  действия </a:t>
          </a:r>
          <a:endParaRPr lang="ru-RU" dirty="0"/>
        </a:p>
      </dgm:t>
    </dgm:pt>
    <dgm:pt modelId="{C5F97812-3D46-4DD8-98AC-4191486A07C8}" type="parTrans" cxnId="{91FCE8F4-1E70-4580-BA33-693014605E97}">
      <dgm:prSet/>
      <dgm:spPr/>
      <dgm:t>
        <a:bodyPr/>
        <a:lstStyle/>
        <a:p>
          <a:endParaRPr lang="ru-RU"/>
        </a:p>
      </dgm:t>
    </dgm:pt>
    <dgm:pt modelId="{65907F73-64EB-42D5-8E69-155CDE7F508D}" type="sibTrans" cxnId="{91FCE8F4-1E70-4580-BA33-693014605E97}">
      <dgm:prSet/>
      <dgm:spPr/>
    </dgm:pt>
    <dgm:pt modelId="{9BA63DBD-D0A1-4339-88EB-226D63022342}">
      <dgm:prSet phldrT="[Текст]"/>
      <dgm:spPr/>
      <dgm:t>
        <a:bodyPr/>
        <a:lstStyle/>
        <a:p>
          <a:r>
            <a:rPr lang="ru-RU" dirty="0" smtClean="0"/>
            <a:t>Материально – технические действия</a:t>
          </a:r>
          <a:endParaRPr lang="ru-RU" dirty="0"/>
        </a:p>
      </dgm:t>
    </dgm:pt>
    <dgm:pt modelId="{2E408673-5D20-41DC-8142-E1A791A97A02}" type="parTrans" cxnId="{94907FC6-D6F4-4DD4-BF6C-9B1DEBDE1DFB}">
      <dgm:prSet/>
      <dgm:spPr/>
      <dgm:t>
        <a:bodyPr/>
        <a:lstStyle/>
        <a:p>
          <a:endParaRPr lang="ru-RU"/>
        </a:p>
      </dgm:t>
    </dgm:pt>
    <dgm:pt modelId="{DE953861-256D-4109-83BB-31169F94DAB6}" type="sibTrans" cxnId="{94907FC6-D6F4-4DD4-BF6C-9B1DEBDE1DFB}">
      <dgm:prSet/>
      <dgm:spPr/>
    </dgm:pt>
    <dgm:pt modelId="{528BCB8B-AD6C-4FA8-A01F-AB2247EB0B23}" type="pres">
      <dgm:prSet presAssocID="{8CB97CC9-BCDB-4B96-81F9-3E9458C411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BD7919-65A3-4DAF-B4B0-B8B55F005B77}" type="pres">
      <dgm:prSet presAssocID="{3128C6C0-28EB-424C-91EE-FE5612E0F996}" presName="root1" presStyleCnt="0"/>
      <dgm:spPr/>
    </dgm:pt>
    <dgm:pt modelId="{670C529C-E0B5-4FE4-B0DF-8878548C73DB}" type="pres">
      <dgm:prSet presAssocID="{3128C6C0-28EB-424C-91EE-FE5612E0F99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74A72A-555F-4418-8743-C1B5B891379D}" type="pres">
      <dgm:prSet presAssocID="{3128C6C0-28EB-424C-91EE-FE5612E0F996}" presName="level2hierChild" presStyleCnt="0"/>
      <dgm:spPr/>
    </dgm:pt>
    <dgm:pt modelId="{7D4BED80-F02B-4584-8774-105639007E65}" type="pres">
      <dgm:prSet presAssocID="{350CA611-5CAF-42B6-B248-F5266C8F93DE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DC3A7F9-A43E-4A4B-9A16-FF01C9389AA4}" type="pres">
      <dgm:prSet presAssocID="{350CA611-5CAF-42B6-B248-F5266C8F93D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70D76570-5984-4DC6-AFA6-5050DF6C39E9}" type="pres">
      <dgm:prSet presAssocID="{63D5CFEC-52DE-4646-A291-7F38CC775A71}" presName="root2" presStyleCnt="0"/>
      <dgm:spPr/>
    </dgm:pt>
    <dgm:pt modelId="{A71C704A-9CCF-4F57-86DE-076FA3FF52A9}" type="pres">
      <dgm:prSet presAssocID="{63D5CFEC-52DE-4646-A291-7F38CC775A71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B82BCD-E891-4620-B666-747899CD07E4}" type="pres">
      <dgm:prSet presAssocID="{63D5CFEC-52DE-4646-A291-7F38CC775A71}" presName="level3hierChild" presStyleCnt="0"/>
      <dgm:spPr/>
    </dgm:pt>
    <dgm:pt modelId="{42AD3118-E765-498A-8392-245B2BD8EB19}" type="pres">
      <dgm:prSet presAssocID="{498027D3-7FB2-42C9-99C0-4BE07AAB4A91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CBFFEE37-2A95-41F3-8D00-53FC645DF397}" type="pres">
      <dgm:prSet presAssocID="{498027D3-7FB2-42C9-99C0-4BE07AAB4A9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7EBFD12-42C7-4BAD-B6EB-6CD0E315C578}" type="pres">
      <dgm:prSet presAssocID="{916BC627-5828-4802-91F8-7F39799954A9}" presName="root2" presStyleCnt="0"/>
      <dgm:spPr/>
    </dgm:pt>
    <dgm:pt modelId="{758EDAF3-93E7-4882-AF99-E12EBB3DFBA6}" type="pres">
      <dgm:prSet presAssocID="{916BC627-5828-4802-91F8-7F39799954A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FAD405-DBCC-496A-BAE8-271429A246E8}" type="pres">
      <dgm:prSet presAssocID="{916BC627-5828-4802-91F8-7F39799954A9}" presName="level3hierChild" presStyleCnt="0"/>
      <dgm:spPr/>
    </dgm:pt>
    <dgm:pt modelId="{C226CF75-712B-4705-BCE2-C1711F969EFB}" type="pres">
      <dgm:prSet presAssocID="{6DB87D48-8C84-45FD-9F93-2DE1CA758EED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2F894EFD-9840-42FC-8C61-EF21B6294A66}" type="pres">
      <dgm:prSet presAssocID="{6DB87D48-8C84-45FD-9F93-2DE1CA758EED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A100E9B-66B7-485E-A487-9661DACF7A92}" type="pres">
      <dgm:prSet presAssocID="{80BA1A8F-1629-429E-8D62-4824DCF1767E}" presName="root2" presStyleCnt="0"/>
      <dgm:spPr/>
    </dgm:pt>
    <dgm:pt modelId="{F9A6DFEC-792C-409B-B14B-A151F0B555EE}" type="pres">
      <dgm:prSet presAssocID="{80BA1A8F-1629-429E-8D62-4824DCF1767E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042665-1DEC-4E23-9D59-AA150E9AD8D7}" type="pres">
      <dgm:prSet presAssocID="{80BA1A8F-1629-429E-8D62-4824DCF1767E}" presName="level3hierChild" presStyleCnt="0"/>
      <dgm:spPr/>
    </dgm:pt>
    <dgm:pt modelId="{84F2F089-12DE-46F5-B689-67A6EEC96460}" type="pres">
      <dgm:prSet presAssocID="{C5F97812-3D46-4DD8-98AC-4191486A07C8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870E6E39-99AA-4D93-BC29-D5B545545AF8}" type="pres">
      <dgm:prSet presAssocID="{C5F97812-3D46-4DD8-98AC-4191486A07C8}" presName="connTx" presStyleLbl="parChTrans1D2" presStyleIdx="3" presStyleCnt="5"/>
      <dgm:spPr/>
      <dgm:t>
        <a:bodyPr/>
        <a:lstStyle/>
        <a:p>
          <a:endParaRPr lang="ru-RU"/>
        </a:p>
      </dgm:t>
    </dgm:pt>
    <dgm:pt modelId="{CC0F39D4-19E8-4A60-9091-D0F3EFAB0BC1}" type="pres">
      <dgm:prSet presAssocID="{01996277-C525-476E-9DDA-B94DD97EF0CC}" presName="root2" presStyleCnt="0"/>
      <dgm:spPr/>
    </dgm:pt>
    <dgm:pt modelId="{D8588E68-427E-4CE6-AC32-942A7E3EEDAB}" type="pres">
      <dgm:prSet presAssocID="{01996277-C525-476E-9DDA-B94DD97EF0CC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073475-3C1F-45BF-9ACF-A85AA1333FF3}" type="pres">
      <dgm:prSet presAssocID="{01996277-C525-476E-9DDA-B94DD97EF0CC}" presName="level3hierChild" presStyleCnt="0"/>
      <dgm:spPr/>
    </dgm:pt>
    <dgm:pt modelId="{97487586-A1D5-4EA9-9969-21D2C6BD697B}" type="pres">
      <dgm:prSet presAssocID="{2E408673-5D20-41DC-8142-E1A791A97A02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CDA5F743-F770-40E3-B62D-D2BBA03B8EC2}" type="pres">
      <dgm:prSet presAssocID="{2E408673-5D20-41DC-8142-E1A791A97A02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BF41EBE-3B48-4C02-A2E3-A2D49F5E9C6E}" type="pres">
      <dgm:prSet presAssocID="{9BA63DBD-D0A1-4339-88EB-226D63022342}" presName="root2" presStyleCnt="0"/>
      <dgm:spPr/>
    </dgm:pt>
    <dgm:pt modelId="{9A84DA4B-7F46-41CF-8F4F-02B5BAFF7F0A}" type="pres">
      <dgm:prSet presAssocID="{9BA63DBD-D0A1-4339-88EB-226D63022342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903C93-AAFC-44ED-B5F7-DB98A18B4EED}" type="pres">
      <dgm:prSet presAssocID="{9BA63DBD-D0A1-4339-88EB-226D63022342}" presName="level3hierChild" presStyleCnt="0"/>
      <dgm:spPr/>
    </dgm:pt>
  </dgm:ptLst>
  <dgm:cxnLst>
    <dgm:cxn modelId="{91FCE8F4-1E70-4580-BA33-693014605E97}" srcId="{3128C6C0-28EB-424C-91EE-FE5612E0F996}" destId="{01996277-C525-476E-9DDA-B94DD97EF0CC}" srcOrd="3" destOrd="0" parTransId="{C5F97812-3D46-4DD8-98AC-4191486A07C8}" sibTransId="{65907F73-64EB-42D5-8E69-155CDE7F508D}"/>
    <dgm:cxn modelId="{D6D35730-307B-40E5-B4BE-BF37BCBEB322}" type="presOf" srcId="{C5F97812-3D46-4DD8-98AC-4191486A07C8}" destId="{870E6E39-99AA-4D93-BC29-D5B545545AF8}" srcOrd="1" destOrd="0" presId="urn:microsoft.com/office/officeart/2008/layout/HorizontalMultiLevelHierarchy"/>
    <dgm:cxn modelId="{0F859BEF-CB58-4FB7-B689-03D085158AAF}" srcId="{8CB97CC9-BCDB-4B96-81F9-3E9458C411D6}" destId="{3128C6C0-28EB-424C-91EE-FE5612E0F996}" srcOrd="0" destOrd="0" parTransId="{E9DD9CEF-8D38-4C24-9B4F-A787A5D4E1D1}" sibTransId="{9B3375BC-8BF1-4B16-9AF4-02C027C8F031}"/>
    <dgm:cxn modelId="{4820544D-5B7D-40DC-B575-C84116A2B22C}" srcId="{3128C6C0-28EB-424C-91EE-FE5612E0F996}" destId="{916BC627-5828-4802-91F8-7F39799954A9}" srcOrd="1" destOrd="0" parTransId="{498027D3-7FB2-42C9-99C0-4BE07AAB4A91}" sibTransId="{1316883A-FD6D-44FF-8895-BE852DF0EA52}"/>
    <dgm:cxn modelId="{214B80B3-0034-4228-B40A-E71100339927}" type="presOf" srcId="{01996277-C525-476E-9DDA-B94DD97EF0CC}" destId="{D8588E68-427E-4CE6-AC32-942A7E3EEDAB}" srcOrd="0" destOrd="0" presId="urn:microsoft.com/office/officeart/2008/layout/HorizontalMultiLevelHierarchy"/>
    <dgm:cxn modelId="{1F3AA8BC-7476-4637-8DF4-D216913EF1DC}" type="presOf" srcId="{350CA611-5CAF-42B6-B248-F5266C8F93DE}" destId="{CDC3A7F9-A43E-4A4B-9A16-FF01C9389AA4}" srcOrd="1" destOrd="0" presId="urn:microsoft.com/office/officeart/2008/layout/HorizontalMultiLevelHierarchy"/>
    <dgm:cxn modelId="{11AD0DDD-73B8-4A79-B73E-2B72F1C550C5}" type="presOf" srcId="{498027D3-7FB2-42C9-99C0-4BE07AAB4A91}" destId="{42AD3118-E765-498A-8392-245B2BD8EB19}" srcOrd="0" destOrd="0" presId="urn:microsoft.com/office/officeart/2008/layout/HorizontalMultiLevelHierarchy"/>
    <dgm:cxn modelId="{5BF28A9D-3437-497C-84BE-FDBA9CD86259}" type="presOf" srcId="{916BC627-5828-4802-91F8-7F39799954A9}" destId="{758EDAF3-93E7-4882-AF99-E12EBB3DFBA6}" srcOrd="0" destOrd="0" presId="urn:microsoft.com/office/officeart/2008/layout/HorizontalMultiLevelHierarchy"/>
    <dgm:cxn modelId="{0CDFEC12-6AF0-428B-907C-90995436FCF1}" type="presOf" srcId="{80BA1A8F-1629-429E-8D62-4824DCF1767E}" destId="{F9A6DFEC-792C-409B-B14B-A151F0B555EE}" srcOrd="0" destOrd="0" presId="urn:microsoft.com/office/officeart/2008/layout/HorizontalMultiLevelHierarchy"/>
    <dgm:cxn modelId="{07EE637F-FDC2-41F4-8AE9-3418841FBB96}" type="presOf" srcId="{498027D3-7FB2-42C9-99C0-4BE07AAB4A91}" destId="{CBFFEE37-2A95-41F3-8D00-53FC645DF397}" srcOrd="1" destOrd="0" presId="urn:microsoft.com/office/officeart/2008/layout/HorizontalMultiLevelHierarchy"/>
    <dgm:cxn modelId="{967F033E-2F5E-4D86-B9C7-FBACA1684699}" type="presOf" srcId="{9BA63DBD-D0A1-4339-88EB-226D63022342}" destId="{9A84DA4B-7F46-41CF-8F4F-02B5BAFF7F0A}" srcOrd="0" destOrd="0" presId="urn:microsoft.com/office/officeart/2008/layout/HorizontalMultiLevelHierarchy"/>
    <dgm:cxn modelId="{42F7FB14-700C-4FE6-B985-44E321433217}" type="presOf" srcId="{6DB87D48-8C84-45FD-9F93-2DE1CA758EED}" destId="{C226CF75-712B-4705-BCE2-C1711F969EFB}" srcOrd="0" destOrd="0" presId="urn:microsoft.com/office/officeart/2008/layout/HorizontalMultiLevelHierarchy"/>
    <dgm:cxn modelId="{5CBF6A11-BFA3-497A-BC05-CDC551F4D06F}" type="presOf" srcId="{350CA611-5CAF-42B6-B248-F5266C8F93DE}" destId="{7D4BED80-F02B-4584-8774-105639007E65}" srcOrd="0" destOrd="0" presId="urn:microsoft.com/office/officeart/2008/layout/HorizontalMultiLevelHierarchy"/>
    <dgm:cxn modelId="{94907FC6-D6F4-4DD4-BF6C-9B1DEBDE1DFB}" srcId="{3128C6C0-28EB-424C-91EE-FE5612E0F996}" destId="{9BA63DBD-D0A1-4339-88EB-226D63022342}" srcOrd="4" destOrd="0" parTransId="{2E408673-5D20-41DC-8142-E1A791A97A02}" sibTransId="{DE953861-256D-4109-83BB-31169F94DAB6}"/>
    <dgm:cxn modelId="{B5E46A49-5DF4-4489-A0F8-0E2014E0FD6A}" type="presOf" srcId="{2E408673-5D20-41DC-8142-E1A791A97A02}" destId="{97487586-A1D5-4EA9-9969-21D2C6BD697B}" srcOrd="0" destOrd="0" presId="urn:microsoft.com/office/officeart/2008/layout/HorizontalMultiLevelHierarchy"/>
    <dgm:cxn modelId="{A77E8F64-C198-46C8-B529-D426495AE39A}" type="presOf" srcId="{3128C6C0-28EB-424C-91EE-FE5612E0F996}" destId="{670C529C-E0B5-4FE4-B0DF-8878548C73DB}" srcOrd="0" destOrd="0" presId="urn:microsoft.com/office/officeart/2008/layout/HorizontalMultiLevelHierarchy"/>
    <dgm:cxn modelId="{E1EB0F8C-2A87-4FF7-9017-4299E1DBDDF4}" srcId="{3128C6C0-28EB-424C-91EE-FE5612E0F996}" destId="{80BA1A8F-1629-429E-8D62-4824DCF1767E}" srcOrd="2" destOrd="0" parTransId="{6DB87D48-8C84-45FD-9F93-2DE1CA758EED}" sibTransId="{6D3EEA63-9A05-43A2-8EEE-68D6EBAD5144}"/>
    <dgm:cxn modelId="{56A6AC60-0034-49CD-8C52-8875617319A5}" srcId="{3128C6C0-28EB-424C-91EE-FE5612E0F996}" destId="{63D5CFEC-52DE-4646-A291-7F38CC775A71}" srcOrd="0" destOrd="0" parTransId="{350CA611-5CAF-42B6-B248-F5266C8F93DE}" sibTransId="{F34BE191-EE0B-409A-B86A-2D9F49FB642C}"/>
    <dgm:cxn modelId="{608A297D-F7CC-4C27-9B34-802476FA4BE0}" type="presOf" srcId="{63D5CFEC-52DE-4646-A291-7F38CC775A71}" destId="{A71C704A-9CCF-4F57-86DE-076FA3FF52A9}" srcOrd="0" destOrd="0" presId="urn:microsoft.com/office/officeart/2008/layout/HorizontalMultiLevelHierarchy"/>
    <dgm:cxn modelId="{8C973283-8A63-4371-8669-2DBCED60C03C}" type="presOf" srcId="{C5F97812-3D46-4DD8-98AC-4191486A07C8}" destId="{84F2F089-12DE-46F5-B689-67A6EEC96460}" srcOrd="0" destOrd="0" presId="urn:microsoft.com/office/officeart/2008/layout/HorizontalMultiLevelHierarchy"/>
    <dgm:cxn modelId="{2ECD472F-B0AC-4184-B712-58AEBEA4AF7D}" type="presOf" srcId="{8CB97CC9-BCDB-4B96-81F9-3E9458C411D6}" destId="{528BCB8B-AD6C-4FA8-A01F-AB2247EB0B23}" srcOrd="0" destOrd="0" presId="urn:microsoft.com/office/officeart/2008/layout/HorizontalMultiLevelHierarchy"/>
    <dgm:cxn modelId="{A4997223-A928-4631-8D77-018187215E84}" type="presOf" srcId="{6DB87D48-8C84-45FD-9F93-2DE1CA758EED}" destId="{2F894EFD-9840-42FC-8C61-EF21B6294A66}" srcOrd="1" destOrd="0" presId="urn:microsoft.com/office/officeart/2008/layout/HorizontalMultiLevelHierarchy"/>
    <dgm:cxn modelId="{3021E531-0964-42E8-934A-C084A3D71070}" type="presOf" srcId="{2E408673-5D20-41DC-8142-E1A791A97A02}" destId="{CDA5F743-F770-40E3-B62D-D2BBA03B8EC2}" srcOrd="1" destOrd="0" presId="urn:microsoft.com/office/officeart/2008/layout/HorizontalMultiLevelHierarchy"/>
    <dgm:cxn modelId="{806A4A9A-9941-4687-A418-4403A68418C4}" type="presParOf" srcId="{528BCB8B-AD6C-4FA8-A01F-AB2247EB0B23}" destId="{B5BD7919-65A3-4DAF-B4B0-B8B55F005B77}" srcOrd="0" destOrd="0" presId="urn:microsoft.com/office/officeart/2008/layout/HorizontalMultiLevelHierarchy"/>
    <dgm:cxn modelId="{ABD423A9-0FCF-4E6C-9409-FAB969CCB969}" type="presParOf" srcId="{B5BD7919-65A3-4DAF-B4B0-B8B55F005B77}" destId="{670C529C-E0B5-4FE4-B0DF-8878548C73DB}" srcOrd="0" destOrd="0" presId="urn:microsoft.com/office/officeart/2008/layout/HorizontalMultiLevelHierarchy"/>
    <dgm:cxn modelId="{B023F1B3-55D7-4219-AE75-B6814C2C3332}" type="presParOf" srcId="{B5BD7919-65A3-4DAF-B4B0-B8B55F005B77}" destId="{8B74A72A-555F-4418-8743-C1B5B891379D}" srcOrd="1" destOrd="0" presId="urn:microsoft.com/office/officeart/2008/layout/HorizontalMultiLevelHierarchy"/>
    <dgm:cxn modelId="{E4CD2C66-B2F7-4B13-AB3B-0E6AA79D21BF}" type="presParOf" srcId="{8B74A72A-555F-4418-8743-C1B5B891379D}" destId="{7D4BED80-F02B-4584-8774-105639007E65}" srcOrd="0" destOrd="0" presId="urn:microsoft.com/office/officeart/2008/layout/HorizontalMultiLevelHierarchy"/>
    <dgm:cxn modelId="{7FBB8998-EFF7-4427-9B25-8B693F1E1F7E}" type="presParOf" srcId="{7D4BED80-F02B-4584-8774-105639007E65}" destId="{CDC3A7F9-A43E-4A4B-9A16-FF01C9389AA4}" srcOrd="0" destOrd="0" presId="urn:microsoft.com/office/officeart/2008/layout/HorizontalMultiLevelHierarchy"/>
    <dgm:cxn modelId="{BF3DC198-4ECB-4245-AE74-0D020C25F483}" type="presParOf" srcId="{8B74A72A-555F-4418-8743-C1B5B891379D}" destId="{70D76570-5984-4DC6-AFA6-5050DF6C39E9}" srcOrd="1" destOrd="0" presId="urn:microsoft.com/office/officeart/2008/layout/HorizontalMultiLevelHierarchy"/>
    <dgm:cxn modelId="{DFE9A1B8-F816-4C6A-90ED-8894B2635A0B}" type="presParOf" srcId="{70D76570-5984-4DC6-AFA6-5050DF6C39E9}" destId="{A71C704A-9CCF-4F57-86DE-076FA3FF52A9}" srcOrd="0" destOrd="0" presId="urn:microsoft.com/office/officeart/2008/layout/HorizontalMultiLevelHierarchy"/>
    <dgm:cxn modelId="{11214B77-4CD4-4142-A973-67068C43A039}" type="presParOf" srcId="{70D76570-5984-4DC6-AFA6-5050DF6C39E9}" destId="{1AB82BCD-E891-4620-B666-747899CD07E4}" srcOrd="1" destOrd="0" presId="urn:microsoft.com/office/officeart/2008/layout/HorizontalMultiLevelHierarchy"/>
    <dgm:cxn modelId="{EAECF4D8-6191-4991-BE9B-94E0A7A9F3B4}" type="presParOf" srcId="{8B74A72A-555F-4418-8743-C1B5B891379D}" destId="{42AD3118-E765-498A-8392-245B2BD8EB19}" srcOrd="2" destOrd="0" presId="urn:microsoft.com/office/officeart/2008/layout/HorizontalMultiLevelHierarchy"/>
    <dgm:cxn modelId="{6993F105-2535-431D-86A5-F15A931E5096}" type="presParOf" srcId="{42AD3118-E765-498A-8392-245B2BD8EB19}" destId="{CBFFEE37-2A95-41F3-8D00-53FC645DF397}" srcOrd="0" destOrd="0" presId="urn:microsoft.com/office/officeart/2008/layout/HorizontalMultiLevelHierarchy"/>
    <dgm:cxn modelId="{09D6F0F2-221A-434E-990E-F567C09E8296}" type="presParOf" srcId="{8B74A72A-555F-4418-8743-C1B5B891379D}" destId="{97EBFD12-42C7-4BAD-B6EB-6CD0E315C578}" srcOrd="3" destOrd="0" presId="urn:microsoft.com/office/officeart/2008/layout/HorizontalMultiLevelHierarchy"/>
    <dgm:cxn modelId="{45A3E880-B815-44E4-A2E9-68B74D2529FD}" type="presParOf" srcId="{97EBFD12-42C7-4BAD-B6EB-6CD0E315C578}" destId="{758EDAF3-93E7-4882-AF99-E12EBB3DFBA6}" srcOrd="0" destOrd="0" presId="urn:microsoft.com/office/officeart/2008/layout/HorizontalMultiLevelHierarchy"/>
    <dgm:cxn modelId="{81B24619-2892-4E5A-913A-03B823B4FA6C}" type="presParOf" srcId="{97EBFD12-42C7-4BAD-B6EB-6CD0E315C578}" destId="{FEFAD405-DBCC-496A-BAE8-271429A246E8}" srcOrd="1" destOrd="0" presId="urn:microsoft.com/office/officeart/2008/layout/HorizontalMultiLevelHierarchy"/>
    <dgm:cxn modelId="{447544BD-BDEC-4417-881F-F72EB1528936}" type="presParOf" srcId="{8B74A72A-555F-4418-8743-C1B5B891379D}" destId="{C226CF75-712B-4705-BCE2-C1711F969EFB}" srcOrd="4" destOrd="0" presId="urn:microsoft.com/office/officeart/2008/layout/HorizontalMultiLevelHierarchy"/>
    <dgm:cxn modelId="{7579E259-24CE-4F13-9828-148F1C0F1D5D}" type="presParOf" srcId="{C226CF75-712B-4705-BCE2-C1711F969EFB}" destId="{2F894EFD-9840-42FC-8C61-EF21B6294A66}" srcOrd="0" destOrd="0" presId="urn:microsoft.com/office/officeart/2008/layout/HorizontalMultiLevelHierarchy"/>
    <dgm:cxn modelId="{FA281E6A-2385-4D26-A6DB-564485EADAEE}" type="presParOf" srcId="{8B74A72A-555F-4418-8743-C1B5B891379D}" destId="{CA100E9B-66B7-485E-A487-9661DACF7A92}" srcOrd="5" destOrd="0" presId="urn:microsoft.com/office/officeart/2008/layout/HorizontalMultiLevelHierarchy"/>
    <dgm:cxn modelId="{C50C164A-2BBA-4F09-ABCF-D28AF6834AB4}" type="presParOf" srcId="{CA100E9B-66B7-485E-A487-9661DACF7A92}" destId="{F9A6DFEC-792C-409B-B14B-A151F0B555EE}" srcOrd="0" destOrd="0" presId="urn:microsoft.com/office/officeart/2008/layout/HorizontalMultiLevelHierarchy"/>
    <dgm:cxn modelId="{81281CF9-A6EC-4D4A-90FE-E83A42D6C2A3}" type="presParOf" srcId="{CA100E9B-66B7-485E-A487-9661DACF7A92}" destId="{B3042665-1DEC-4E23-9D59-AA150E9AD8D7}" srcOrd="1" destOrd="0" presId="urn:microsoft.com/office/officeart/2008/layout/HorizontalMultiLevelHierarchy"/>
    <dgm:cxn modelId="{52C9EF5E-D58E-4C24-8D4A-0CA6C1525F06}" type="presParOf" srcId="{8B74A72A-555F-4418-8743-C1B5B891379D}" destId="{84F2F089-12DE-46F5-B689-67A6EEC96460}" srcOrd="6" destOrd="0" presId="urn:microsoft.com/office/officeart/2008/layout/HorizontalMultiLevelHierarchy"/>
    <dgm:cxn modelId="{E0687D6C-DF84-40D4-9012-5F5FA9CDF907}" type="presParOf" srcId="{84F2F089-12DE-46F5-B689-67A6EEC96460}" destId="{870E6E39-99AA-4D93-BC29-D5B545545AF8}" srcOrd="0" destOrd="0" presId="urn:microsoft.com/office/officeart/2008/layout/HorizontalMultiLevelHierarchy"/>
    <dgm:cxn modelId="{14B2DDA8-919A-4A78-AC7D-619E0EC42498}" type="presParOf" srcId="{8B74A72A-555F-4418-8743-C1B5B891379D}" destId="{CC0F39D4-19E8-4A60-9091-D0F3EFAB0BC1}" srcOrd="7" destOrd="0" presId="urn:microsoft.com/office/officeart/2008/layout/HorizontalMultiLevelHierarchy"/>
    <dgm:cxn modelId="{25EAC58D-E812-4EF4-B3A0-879DF688D58D}" type="presParOf" srcId="{CC0F39D4-19E8-4A60-9091-D0F3EFAB0BC1}" destId="{D8588E68-427E-4CE6-AC32-942A7E3EEDAB}" srcOrd="0" destOrd="0" presId="urn:microsoft.com/office/officeart/2008/layout/HorizontalMultiLevelHierarchy"/>
    <dgm:cxn modelId="{52DD0296-0CD2-43B9-9EB0-E4BB39828266}" type="presParOf" srcId="{CC0F39D4-19E8-4A60-9091-D0F3EFAB0BC1}" destId="{7E073475-3C1F-45BF-9ACF-A85AA1333FF3}" srcOrd="1" destOrd="0" presId="urn:microsoft.com/office/officeart/2008/layout/HorizontalMultiLevelHierarchy"/>
    <dgm:cxn modelId="{99BB64D3-EA1A-4831-87F0-9B11F90A9358}" type="presParOf" srcId="{8B74A72A-555F-4418-8743-C1B5B891379D}" destId="{97487586-A1D5-4EA9-9969-21D2C6BD697B}" srcOrd="8" destOrd="0" presId="urn:microsoft.com/office/officeart/2008/layout/HorizontalMultiLevelHierarchy"/>
    <dgm:cxn modelId="{C53AA7E7-813F-4EC9-8FBD-F087B777D5BD}" type="presParOf" srcId="{97487586-A1D5-4EA9-9969-21D2C6BD697B}" destId="{CDA5F743-F770-40E3-B62D-D2BBA03B8EC2}" srcOrd="0" destOrd="0" presId="urn:microsoft.com/office/officeart/2008/layout/HorizontalMultiLevelHierarchy"/>
    <dgm:cxn modelId="{4EE9CAE3-4D66-4811-B8C2-668F3F9955E7}" type="presParOf" srcId="{8B74A72A-555F-4418-8743-C1B5B891379D}" destId="{7BF41EBE-3B48-4C02-A2E3-A2D49F5E9C6E}" srcOrd="9" destOrd="0" presId="urn:microsoft.com/office/officeart/2008/layout/HorizontalMultiLevelHierarchy"/>
    <dgm:cxn modelId="{CE01F8CC-2A18-455F-BDE3-58E936563473}" type="presParOf" srcId="{7BF41EBE-3B48-4C02-A2E3-A2D49F5E9C6E}" destId="{9A84DA4B-7F46-41CF-8F4F-02B5BAFF7F0A}" srcOrd="0" destOrd="0" presId="urn:microsoft.com/office/officeart/2008/layout/HorizontalMultiLevelHierarchy"/>
    <dgm:cxn modelId="{49DBB7A3-BEB7-44BF-8660-B2C17ED8A37D}" type="presParOf" srcId="{7BF41EBE-3B48-4C02-A2E3-A2D49F5E9C6E}" destId="{3B903C93-AAFC-44ED-B5F7-DB98A18B4EE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7B7DD76-4E2C-4B2C-A1B1-2189AB9A37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54F123-FECB-470C-8EC1-666E75B3F311}">
      <dgm:prSet phldrT="[Текст]"/>
      <dgm:spPr/>
      <dgm:t>
        <a:bodyPr/>
        <a:lstStyle/>
        <a:p>
          <a:r>
            <a:rPr lang="ru-RU" dirty="0" smtClean="0"/>
            <a:t>Закон Об образовании в Российской Федерации</a:t>
          </a:r>
        </a:p>
        <a:p>
          <a:r>
            <a:rPr lang="ru-RU" dirty="0" smtClean="0"/>
            <a:t>Принят Государственной Думой 21 декабря 2012 года. Одобрен Советом Федерации 26 декабря 2012 года</a:t>
          </a:r>
          <a:endParaRPr lang="ru-RU" dirty="0"/>
        </a:p>
      </dgm:t>
    </dgm:pt>
    <dgm:pt modelId="{ABD02BE9-DEB2-4571-A489-753D5D1DDE00}" type="parTrans" cxnId="{929C5AEC-FB40-4A5B-B658-EB070A654B5D}">
      <dgm:prSet/>
      <dgm:spPr/>
      <dgm:t>
        <a:bodyPr/>
        <a:lstStyle/>
        <a:p>
          <a:endParaRPr lang="ru-RU"/>
        </a:p>
      </dgm:t>
    </dgm:pt>
    <dgm:pt modelId="{97DD78DA-CEC8-4215-A993-4FEB07E6994A}" type="sibTrans" cxnId="{929C5AEC-FB40-4A5B-B658-EB070A654B5D}">
      <dgm:prSet/>
      <dgm:spPr/>
      <dgm:t>
        <a:bodyPr/>
        <a:lstStyle/>
        <a:p>
          <a:endParaRPr lang="ru-RU"/>
        </a:p>
      </dgm:t>
    </dgm:pt>
    <dgm:pt modelId="{428A62A0-E6D5-4431-9D32-9B824A99C9A5}">
      <dgm:prSet/>
      <dgm:spPr/>
      <dgm:t>
        <a:bodyPr/>
        <a:lstStyle/>
        <a:p>
          <a:r>
            <a:rPr lang="ru-RU" dirty="0" smtClean="0"/>
            <a:t>ФГОС</a:t>
          </a:r>
        </a:p>
        <a:p>
          <a:r>
            <a:rPr lang="ru-RU" dirty="0" smtClean="0"/>
            <a:t> ДОУ, НОО, ООО, СОО, ОВЗ </a:t>
          </a:r>
          <a:endParaRPr lang="ru-RU" dirty="0"/>
        </a:p>
      </dgm:t>
    </dgm:pt>
    <dgm:pt modelId="{56552654-DE96-4EDA-9D63-4D08E9ECA4D3}" type="parTrans" cxnId="{6455A5FC-279C-46E6-A381-3524C6BA573D}">
      <dgm:prSet/>
      <dgm:spPr/>
      <dgm:t>
        <a:bodyPr/>
        <a:lstStyle/>
        <a:p>
          <a:endParaRPr lang="ru-RU"/>
        </a:p>
      </dgm:t>
    </dgm:pt>
    <dgm:pt modelId="{2C4161C9-7D17-43F8-9456-54C23E53D4BD}" type="sibTrans" cxnId="{6455A5FC-279C-46E6-A381-3524C6BA573D}">
      <dgm:prSet/>
      <dgm:spPr/>
      <dgm:t>
        <a:bodyPr/>
        <a:lstStyle/>
        <a:p>
          <a:endParaRPr lang="ru-RU"/>
        </a:p>
      </dgm:t>
    </dgm:pt>
    <dgm:pt modelId="{6A309A73-DC32-41B5-B974-4710A91B5F24}">
      <dgm:prSet/>
      <dgm:spPr/>
      <dgm:t>
        <a:bodyPr/>
        <a:lstStyle/>
        <a:p>
          <a:r>
            <a:rPr lang="ru-RU" dirty="0" smtClean="0"/>
            <a:t>Федеральный закон от 24.06.1999 № 120-ФЗ Закон Об основах системы профилактики безнадзорности и правонарушений несовершеннолетних. Принят Государственной Думой 21 мая  1999 года. Одобрен Советом Федерации 9 июня 1999 года</a:t>
          </a:r>
          <a:endParaRPr lang="ru-RU" dirty="0"/>
        </a:p>
      </dgm:t>
    </dgm:pt>
    <dgm:pt modelId="{6C07EF54-42DA-4540-97A5-48F93F706709}" type="parTrans" cxnId="{A3A1C9F7-9610-4B8B-BC5B-E86E8F8EFB81}">
      <dgm:prSet/>
      <dgm:spPr/>
      <dgm:t>
        <a:bodyPr/>
        <a:lstStyle/>
        <a:p>
          <a:endParaRPr lang="ru-RU"/>
        </a:p>
      </dgm:t>
    </dgm:pt>
    <dgm:pt modelId="{CAF5DA58-1496-4861-9CF8-2653398C281D}" type="sibTrans" cxnId="{A3A1C9F7-9610-4B8B-BC5B-E86E8F8EFB81}">
      <dgm:prSet/>
      <dgm:spPr/>
      <dgm:t>
        <a:bodyPr/>
        <a:lstStyle/>
        <a:p>
          <a:endParaRPr lang="ru-RU"/>
        </a:p>
      </dgm:t>
    </dgm:pt>
    <dgm:pt modelId="{F79E7933-8C3A-454D-8C8F-2C37F62EEB84}">
      <dgm:prSet/>
      <dgm:spPr/>
      <dgm:t>
        <a:bodyPr/>
        <a:lstStyle/>
        <a:p>
          <a:r>
            <a:rPr lang="ru-RU" dirty="0" smtClean="0"/>
            <a:t>Федеральный закон от 24.07.1998 № 124-ФЗ Об основных гарантиях прав ребенка в Российской Федерации. Принят Государственной Думой 3 июля 1998 года. Одобрен Советом Федерации 9 июля 1998 года. Редакция от 1 января 2017.</a:t>
          </a:r>
          <a:endParaRPr lang="ru-RU" dirty="0"/>
        </a:p>
      </dgm:t>
    </dgm:pt>
    <dgm:pt modelId="{37C89F04-B659-4A9B-91F5-933088C29E73}" type="parTrans" cxnId="{0084975A-69D7-4BB9-9353-35FEB459E8D8}">
      <dgm:prSet/>
      <dgm:spPr/>
      <dgm:t>
        <a:bodyPr/>
        <a:lstStyle/>
        <a:p>
          <a:endParaRPr lang="ru-RU"/>
        </a:p>
      </dgm:t>
    </dgm:pt>
    <dgm:pt modelId="{64B51312-C8CF-41B7-A002-9274448FD78A}" type="sibTrans" cxnId="{0084975A-69D7-4BB9-9353-35FEB459E8D8}">
      <dgm:prSet/>
      <dgm:spPr/>
      <dgm:t>
        <a:bodyPr/>
        <a:lstStyle/>
        <a:p>
          <a:endParaRPr lang="ru-RU"/>
        </a:p>
      </dgm:t>
    </dgm:pt>
    <dgm:pt modelId="{E13F037B-BF10-4347-BD07-8D6618EA18B2}" type="pres">
      <dgm:prSet presAssocID="{37B7DD76-4E2C-4B2C-A1B1-2189AB9A37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F48E6C-26DE-4455-A48C-398C19D7E464}" type="pres">
      <dgm:prSet presAssocID="{6354F123-FECB-470C-8EC1-666E75B3F3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A9E7D-CA5F-47BB-9894-C44ED716B837}" type="pres">
      <dgm:prSet presAssocID="{97DD78DA-CEC8-4215-A993-4FEB07E6994A}" presName="sibTrans" presStyleCnt="0"/>
      <dgm:spPr/>
    </dgm:pt>
    <dgm:pt modelId="{14387770-9839-4466-A140-628E78DFCF82}" type="pres">
      <dgm:prSet presAssocID="{428A62A0-E6D5-4431-9D32-9B824A99C9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9FC22-C0C5-4E32-A4ED-C676D4CF66CF}" type="pres">
      <dgm:prSet presAssocID="{2C4161C9-7D17-43F8-9456-54C23E53D4BD}" presName="sibTrans" presStyleCnt="0"/>
      <dgm:spPr/>
    </dgm:pt>
    <dgm:pt modelId="{8FC8D7CE-BA9E-41CE-9CF1-DC6249F17259}" type="pres">
      <dgm:prSet presAssocID="{6A309A73-DC32-41B5-B974-4710A91B5F2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F48BB-FC3B-46CA-B3AC-81433FA94EB1}" type="pres">
      <dgm:prSet presAssocID="{CAF5DA58-1496-4861-9CF8-2653398C281D}" presName="sibTrans" presStyleCnt="0"/>
      <dgm:spPr/>
    </dgm:pt>
    <dgm:pt modelId="{985DCFAE-A292-4CCB-8A26-B166C1283772}" type="pres">
      <dgm:prSet presAssocID="{F79E7933-8C3A-454D-8C8F-2C37F62EEB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4D55E0-D122-4E50-8A9A-0062EC4BA125}" type="presOf" srcId="{428A62A0-E6D5-4431-9D32-9B824A99C9A5}" destId="{14387770-9839-4466-A140-628E78DFCF82}" srcOrd="0" destOrd="0" presId="urn:microsoft.com/office/officeart/2005/8/layout/default"/>
    <dgm:cxn modelId="{A3A1C9F7-9610-4B8B-BC5B-E86E8F8EFB81}" srcId="{37B7DD76-4E2C-4B2C-A1B1-2189AB9A37D3}" destId="{6A309A73-DC32-41B5-B974-4710A91B5F24}" srcOrd="2" destOrd="0" parTransId="{6C07EF54-42DA-4540-97A5-48F93F706709}" sibTransId="{CAF5DA58-1496-4861-9CF8-2653398C281D}"/>
    <dgm:cxn modelId="{9B2857C6-F049-49AD-B0DA-D8CC8E6AC05F}" type="presOf" srcId="{6A309A73-DC32-41B5-B974-4710A91B5F24}" destId="{8FC8D7CE-BA9E-41CE-9CF1-DC6249F17259}" srcOrd="0" destOrd="0" presId="urn:microsoft.com/office/officeart/2005/8/layout/default"/>
    <dgm:cxn modelId="{2FCB5801-7089-484D-B691-5F8BD0CE1278}" type="presOf" srcId="{F79E7933-8C3A-454D-8C8F-2C37F62EEB84}" destId="{985DCFAE-A292-4CCB-8A26-B166C1283772}" srcOrd="0" destOrd="0" presId="urn:microsoft.com/office/officeart/2005/8/layout/default"/>
    <dgm:cxn modelId="{6455A5FC-279C-46E6-A381-3524C6BA573D}" srcId="{37B7DD76-4E2C-4B2C-A1B1-2189AB9A37D3}" destId="{428A62A0-E6D5-4431-9D32-9B824A99C9A5}" srcOrd="1" destOrd="0" parTransId="{56552654-DE96-4EDA-9D63-4D08E9ECA4D3}" sibTransId="{2C4161C9-7D17-43F8-9456-54C23E53D4BD}"/>
    <dgm:cxn modelId="{D6A5777F-0E1D-48CC-A044-FBED75CCE2F5}" type="presOf" srcId="{37B7DD76-4E2C-4B2C-A1B1-2189AB9A37D3}" destId="{E13F037B-BF10-4347-BD07-8D6618EA18B2}" srcOrd="0" destOrd="0" presId="urn:microsoft.com/office/officeart/2005/8/layout/default"/>
    <dgm:cxn modelId="{929C5AEC-FB40-4A5B-B658-EB070A654B5D}" srcId="{37B7DD76-4E2C-4B2C-A1B1-2189AB9A37D3}" destId="{6354F123-FECB-470C-8EC1-666E75B3F311}" srcOrd="0" destOrd="0" parTransId="{ABD02BE9-DEB2-4571-A489-753D5D1DDE00}" sibTransId="{97DD78DA-CEC8-4215-A993-4FEB07E6994A}"/>
    <dgm:cxn modelId="{0084975A-69D7-4BB9-9353-35FEB459E8D8}" srcId="{37B7DD76-4E2C-4B2C-A1B1-2189AB9A37D3}" destId="{F79E7933-8C3A-454D-8C8F-2C37F62EEB84}" srcOrd="3" destOrd="0" parTransId="{37C89F04-B659-4A9B-91F5-933088C29E73}" sibTransId="{64B51312-C8CF-41B7-A002-9274448FD78A}"/>
    <dgm:cxn modelId="{E7ADBA2C-79B2-4084-9909-6278902E43D4}" type="presOf" srcId="{6354F123-FECB-470C-8EC1-666E75B3F311}" destId="{44F48E6C-26DE-4455-A48C-398C19D7E464}" srcOrd="0" destOrd="0" presId="urn:microsoft.com/office/officeart/2005/8/layout/default"/>
    <dgm:cxn modelId="{E1AA0E7C-D593-42E5-920A-7A0FD245C59B}" type="presParOf" srcId="{E13F037B-BF10-4347-BD07-8D6618EA18B2}" destId="{44F48E6C-26DE-4455-A48C-398C19D7E464}" srcOrd="0" destOrd="0" presId="urn:microsoft.com/office/officeart/2005/8/layout/default"/>
    <dgm:cxn modelId="{645F540A-836C-415E-8A6C-4FBA42773770}" type="presParOf" srcId="{E13F037B-BF10-4347-BD07-8D6618EA18B2}" destId="{5F4A9E7D-CA5F-47BB-9894-C44ED716B837}" srcOrd="1" destOrd="0" presId="urn:microsoft.com/office/officeart/2005/8/layout/default"/>
    <dgm:cxn modelId="{53BF8448-69B0-45B4-ACD1-43DE2D5122B4}" type="presParOf" srcId="{E13F037B-BF10-4347-BD07-8D6618EA18B2}" destId="{14387770-9839-4466-A140-628E78DFCF82}" srcOrd="2" destOrd="0" presId="urn:microsoft.com/office/officeart/2005/8/layout/default"/>
    <dgm:cxn modelId="{FB0D22F4-281C-45DC-BC2C-356F4DE12D60}" type="presParOf" srcId="{E13F037B-BF10-4347-BD07-8D6618EA18B2}" destId="{8C59FC22-C0C5-4E32-A4ED-C676D4CF66CF}" srcOrd="3" destOrd="0" presId="urn:microsoft.com/office/officeart/2005/8/layout/default"/>
    <dgm:cxn modelId="{A0708285-BB81-4509-935F-D53A200B5E93}" type="presParOf" srcId="{E13F037B-BF10-4347-BD07-8D6618EA18B2}" destId="{8FC8D7CE-BA9E-41CE-9CF1-DC6249F17259}" srcOrd="4" destOrd="0" presId="urn:microsoft.com/office/officeart/2005/8/layout/default"/>
    <dgm:cxn modelId="{80633918-6F41-4429-89CA-0267CC5AFFCA}" type="presParOf" srcId="{E13F037B-BF10-4347-BD07-8D6618EA18B2}" destId="{5CBF48BB-FC3B-46CA-B3AC-81433FA94EB1}" srcOrd="5" destOrd="0" presId="urn:microsoft.com/office/officeart/2005/8/layout/default"/>
    <dgm:cxn modelId="{08D69351-E891-4AE3-8A4A-94D3C4AB1EE7}" type="presParOf" srcId="{E13F037B-BF10-4347-BD07-8D6618EA18B2}" destId="{985DCFAE-A292-4CCB-8A26-B166C128377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D629714-471F-46C7-BD83-1F1DFCD8282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E762BD-7D2F-4B8C-ACA2-A99D52F63498}">
      <dgm:prSet/>
      <dgm:spPr/>
      <dgm:t>
        <a:bodyPr/>
        <a:lstStyle/>
        <a:p>
          <a:r>
            <a:rPr lang="ru-RU" smtClean="0"/>
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</a:t>
          </a:r>
          <a:endParaRPr lang="ru-RU" dirty="0"/>
        </a:p>
      </dgm:t>
    </dgm:pt>
    <dgm:pt modelId="{D5B9A95C-9FC3-4C27-BDC8-23D573BCA81D}" type="parTrans" cxnId="{585BAFE7-EA3A-45A9-859B-60F0226A1349}">
      <dgm:prSet/>
      <dgm:spPr/>
      <dgm:t>
        <a:bodyPr/>
        <a:lstStyle/>
        <a:p>
          <a:endParaRPr lang="ru-RU"/>
        </a:p>
      </dgm:t>
    </dgm:pt>
    <dgm:pt modelId="{BA6F3F2C-A5CD-4156-A0EE-8BB19C9C1C63}" type="sibTrans" cxnId="{585BAFE7-EA3A-45A9-859B-60F0226A1349}">
      <dgm:prSet/>
      <dgm:spPr/>
      <dgm:t>
        <a:bodyPr/>
        <a:lstStyle/>
        <a:p>
          <a:endParaRPr lang="ru-RU"/>
        </a:p>
      </dgm:t>
    </dgm:pt>
    <dgm:pt modelId="{723EF575-C907-499B-BDD1-DDF5C8004E05}">
      <dgm:prSet/>
      <dgm:spPr/>
      <dgm:t>
        <a:bodyPr/>
        <a:lstStyle/>
        <a:p>
          <a:r>
            <a:rPr lang="ru-RU" smtClean="0"/>
            <a:t>от 22.01.2014 № 32</a:t>
          </a:r>
          <a:br>
            <a:rPr lang="ru-RU" smtClean="0"/>
          </a:br>
          <a:r>
            <a:rPr lang="ru-RU" smtClean="0"/>
            <a:t>Об утверждении Порядка приема граждан на обучение по образовательным программам начального общего, основного общего и среднего общего образования</a:t>
          </a:r>
          <a:endParaRPr lang="ru-RU" dirty="0"/>
        </a:p>
      </dgm:t>
    </dgm:pt>
    <dgm:pt modelId="{642ED8F7-FE0F-489A-BFE8-83679E24C251}" type="parTrans" cxnId="{B995C894-0BB0-4C90-8176-71D265FD8B21}">
      <dgm:prSet/>
      <dgm:spPr/>
      <dgm:t>
        <a:bodyPr/>
        <a:lstStyle/>
        <a:p>
          <a:endParaRPr lang="ru-RU"/>
        </a:p>
      </dgm:t>
    </dgm:pt>
    <dgm:pt modelId="{476C27D2-966D-48CE-A594-A03CE8DC94B7}" type="sibTrans" cxnId="{B995C894-0BB0-4C90-8176-71D265FD8B21}">
      <dgm:prSet/>
      <dgm:spPr/>
      <dgm:t>
        <a:bodyPr/>
        <a:lstStyle/>
        <a:p>
          <a:endParaRPr lang="ru-RU"/>
        </a:p>
      </dgm:t>
    </dgm:pt>
    <dgm:pt modelId="{3E3FA27F-41DB-49DC-8FAE-553B1ED26E99}">
      <dgm:prSet/>
      <dgm:spPr/>
      <dgm:t>
        <a:bodyPr/>
        <a:lstStyle/>
        <a:p>
          <a:r>
            <a:rPr lang="ru-RU" smtClean="0"/>
            <a:t>Приказ Минобрнауки России от 30.08.2013 № 1015</a:t>
          </a:r>
          <a:br>
            <a:rPr lang="ru-RU" smtClean="0"/>
          </a:br>
          <a:r>
            <a:rPr lang="ru-RU" smtClean="0"/>
            <a:t>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образования. Действующая </a:t>
          </a:r>
          <a:endParaRPr lang="ru-RU"/>
        </a:p>
      </dgm:t>
    </dgm:pt>
    <dgm:pt modelId="{D730504C-BF1C-481B-AD2B-A25FDAE78B65}" type="parTrans" cxnId="{7BF7BB9F-0521-45C9-860E-92D9EA88EE97}">
      <dgm:prSet/>
      <dgm:spPr/>
      <dgm:t>
        <a:bodyPr/>
        <a:lstStyle/>
        <a:p>
          <a:endParaRPr lang="ru-RU"/>
        </a:p>
      </dgm:t>
    </dgm:pt>
    <dgm:pt modelId="{8AC9C705-545E-43F6-877E-63EFBA9BD8DD}" type="sibTrans" cxnId="{7BF7BB9F-0521-45C9-860E-92D9EA88EE97}">
      <dgm:prSet/>
      <dgm:spPr/>
      <dgm:t>
        <a:bodyPr/>
        <a:lstStyle/>
        <a:p>
          <a:endParaRPr lang="ru-RU"/>
        </a:p>
      </dgm:t>
    </dgm:pt>
    <dgm:pt modelId="{EA9D9B52-E724-4070-90C9-F963CB866B0D}" type="pres">
      <dgm:prSet presAssocID="{AD629714-471F-46C7-BD83-1F1DFCD828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447E9B-C80E-4FDF-933A-1EDB9CAD11DF}" type="pres">
      <dgm:prSet presAssocID="{CCE762BD-7D2F-4B8C-ACA2-A99D52F634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56959-567E-42CE-BF50-8E56287338F0}" type="pres">
      <dgm:prSet presAssocID="{BA6F3F2C-A5CD-4156-A0EE-8BB19C9C1C63}" presName="sibTrans" presStyleCnt="0"/>
      <dgm:spPr/>
    </dgm:pt>
    <dgm:pt modelId="{97A67738-955C-49F1-9743-D4E378A4D5D8}" type="pres">
      <dgm:prSet presAssocID="{723EF575-C907-499B-BDD1-DDF5C8004E0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FC438-962A-4595-87DE-280D1DA99673}" type="pres">
      <dgm:prSet presAssocID="{476C27D2-966D-48CE-A594-A03CE8DC94B7}" presName="sibTrans" presStyleCnt="0"/>
      <dgm:spPr/>
    </dgm:pt>
    <dgm:pt modelId="{C91A3DFC-510F-4570-8B6E-3DDFFF610087}" type="pres">
      <dgm:prSet presAssocID="{3E3FA27F-41DB-49DC-8FAE-553B1ED26E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F7BB9F-0521-45C9-860E-92D9EA88EE97}" srcId="{AD629714-471F-46C7-BD83-1F1DFCD82821}" destId="{3E3FA27F-41DB-49DC-8FAE-553B1ED26E99}" srcOrd="2" destOrd="0" parTransId="{D730504C-BF1C-481B-AD2B-A25FDAE78B65}" sibTransId="{8AC9C705-545E-43F6-877E-63EFBA9BD8DD}"/>
    <dgm:cxn modelId="{BF5F9F1A-C56E-425E-968C-8BAB0A2ABA25}" type="presOf" srcId="{CCE762BD-7D2F-4B8C-ACA2-A99D52F63498}" destId="{83447E9B-C80E-4FDF-933A-1EDB9CAD11DF}" srcOrd="0" destOrd="0" presId="urn:microsoft.com/office/officeart/2005/8/layout/default"/>
    <dgm:cxn modelId="{E928CD44-6C46-4E37-A6EF-D156F83B2B74}" type="presOf" srcId="{AD629714-471F-46C7-BD83-1F1DFCD82821}" destId="{EA9D9B52-E724-4070-90C9-F963CB866B0D}" srcOrd="0" destOrd="0" presId="urn:microsoft.com/office/officeart/2005/8/layout/default"/>
    <dgm:cxn modelId="{C5BD9286-3B18-4124-B219-A7A2C08C5E8E}" type="presOf" srcId="{723EF575-C907-499B-BDD1-DDF5C8004E05}" destId="{97A67738-955C-49F1-9743-D4E378A4D5D8}" srcOrd="0" destOrd="0" presId="urn:microsoft.com/office/officeart/2005/8/layout/default"/>
    <dgm:cxn modelId="{B995C894-0BB0-4C90-8176-71D265FD8B21}" srcId="{AD629714-471F-46C7-BD83-1F1DFCD82821}" destId="{723EF575-C907-499B-BDD1-DDF5C8004E05}" srcOrd="1" destOrd="0" parTransId="{642ED8F7-FE0F-489A-BFE8-83679E24C251}" sibTransId="{476C27D2-966D-48CE-A594-A03CE8DC94B7}"/>
    <dgm:cxn modelId="{585BAFE7-EA3A-45A9-859B-60F0226A1349}" srcId="{AD629714-471F-46C7-BD83-1F1DFCD82821}" destId="{CCE762BD-7D2F-4B8C-ACA2-A99D52F63498}" srcOrd="0" destOrd="0" parTransId="{D5B9A95C-9FC3-4C27-BDC8-23D573BCA81D}" sibTransId="{BA6F3F2C-A5CD-4156-A0EE-8BB19C9C1C63}"/>
    <dgm:cxn modelId="{7D0B0AAE-58D6-4B96-8FF7-82699CC92A9E}" type="presOf" srcId="{3E3FA27F-41DB-49DC-8FAE-553B1ED26E99}" destId="{C91A3DFC-510F-4570-8B6E-3DDFFF610087}" srcOrd="0" destOrd="0" presId="urn:microsoft.com/office/officeart/2005/8/layout/default"/>
    <dgm:cxn modelId="{777BB951-356C-4541-910A-49049274089C}" type="presParOf" srcId="{EA9D9B52-E724-4070-90C9-F963CB866B0D}" destId="{83447E9B-C80E-4FDF-933A-1EDB9CAD11DF}" srcOrd="0" destOrd="0" presId="urn:microsoft.com/office/officeart/2005/8/layout/default"/>
    <dgm:cxn modelId="{7066456C-6AAE-446D-BE33-89FEBAFE5B54}" type="presParOf" srcId="{EA9D9B52-E724-4070-90C9-F963CB866B0D}" destId="{65E56959-567E-42CE-BF50-8E56287338F0}" srcOrd="1" destOrd="0" presId="urn:microsoft.com/office/officeart/2005/8/layout/default"/>
    <dgm:cxn modelId="{69559BFD-4BE3-4466-A0B8-DF73AB541BB5}" type="presParOf" srcId="{EA9D9B52-E724-4070-90C9-F963CB866B0D}" destId="{97A67738-955C-49F1-9743-D4E378A4D5D8}" srcOrd="2" destOrd="0" presId="urn:microsoft.com/office/officeart/2005/8/layout/default"/>
    <dgm:cxn modelId="{5E9CD9F1-3F8D-4E70-92D5-B9CCE8785A17}" type="presParOf" srcId="{EA9D9B52-E724-4070-90C9-F963CB866B0D}" destId="{605FC438-962A-4595-87DE-280D1DA99673}" srcOrd="3" destOrd="0" presId="urn:microsoft.com/office/officeart/2005/8/layout/default"/>
    <dgm:cxn modelId="{75FB9D9E-C24C-41EC-AAF1-137AF9B0D903}" type="presParOf" srcId="{EA9D9B52-E724-4070-90C9-F963CB866B0D}" destId="{C91A3DFC-510F-4570-8B6E-3DDFFF61008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74FA4A5-EB0D-48DA-8800-B358068F01C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434E3FF-844D-4CA6-8D6B-793DFDCCA0BD}" type="pres">
      <dgm:prSet presAssocID="{974FA4A5-EB0D-48DA-8800-B358068F01CA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ADD6B89F-A690-4B12-88BA-6C49D2F70BB1}" type="presOf" srcId="{974FA4A5-EB0D-48DA-8800-B358068F01CA}" destId="{4434E3FF-844D-4CA6-8D6B-793DFDCCA0BD}" srcOrd="0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9336E5F-3C5F-4A84-ABED-089D1D5947D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248D20-0896-40C4-B2E4-CB0A512A0800}">
      <dgm:prSet phldrT="[Текст]"/>
      <dgm:spPr/>
      <dgm:t>
        <a:bodyPr/>
        <a:lstStyle/>
        <a:p>
          <a:r>
            <a:rPr lang="ru-RU" dirty="0" smtClean="0"/>
            <a:t>Управление </a:t>
          </a:r>
          <a:endParaRPr lang="ru-RU" dirty="0"/>
        </a:p>
      </dgm:t>
    </dgm:pt>
    <dgm:pt modelId="{6282D1A4-A93A-493E-B796-A92B8AF0A68D}" type="parTrans" cxnId="{0312A2F2-F9C9-475A-BA76-9EFF5BE8DA72}">
      <dgm:prSet/>
      <dgm:spPr/>
      <dgm:t>
        <a:bodyPr/>
        <a:lstStyle/>
        <a:p>
          <a:endParaRPr lang="ru-RU"/>
        </a:p>
      </dgm:t>
    </dgm:pt>
    <dgm:pt modelId="{AE568CD2-FA71-4C01-857D-FB2B524D85D0}" type="sibTrans" cxnId="{0312A2F2-F9C9-475A-BA76-9EFF5BE8DA72}">
      <dgm:prSet/>
      <dgm:spPr/>
      <dgm:t>
        <a:bodyPr/>
        <a:lstStyle/>
        <a:p>
          <a:endParaRPr lang="ru-RU"/>
        </a:p>
      </dgm:t>
    </dgm:pt>
    <dgm:pt modelId="{028660B7-B22E-4D13-A96B-13597CC8CB05}">
      <dgm:prSet phldrT="[Текст]" custT="1"/>
      <dgm:spPr/>
      <dgm:t>
        <a:bodyPr/>
        <a:lstStyle/>
        <a:p>
          <a:r>
            <a:rPr lang="ru-RU" sz="1400" dirty="0" smtClean="0"/>
            <a:t>Директор</a:t>
          </a:r>
          <a:r>
            <a:rPr lang="ru-RU" sz="600" dirty="0" smtClean="0"/>
            <a:t> </a:t>
          </a:r>
          <a:endParaRPr lang="ru-RU" sz="600" dirty="0"/>
        </a:p>
      </dgm:t>
    </dgm:pt>
    <dgm:pt modelId="{A791B5D6-2E5F-416B-9E33-7DE3B91C58C7}" type="parTrans" cxnId="{9467939D-BD7E-4EBA-B970-0D18A62E8BD2}">
      <dgm:prSet/>
      <dgm:spPr/>
      <dgm:t>
        <a:bodyPr/>
        <a:lstStyle/>
        <a:p>
          <a:endParaRPr lang="ru-RU"/>
        </a:p>
      </dgm:t>
    </dgm:pt>
    <dgm:pt modelId="{69B6BCF2-228E-43AA-A2F1-D178C8B1A1ED}" type="sibTrans" cxnId="{9467939D-BD7E-4EBA-B970-0D18A62E8BD2}">
      <dgm:prSet/>
      <dgm:spPr/>
      <dgm:t>
        <a:bodyPr/>
        <a:lstStyle/>
        <a:p>
          <a:endParaRPr lang="ru-RU"/>
        </a:p>
      </dgm:t>
    </dgm:pt>
    <dgm:pt modelId="{E04E6789-0FCA-438B-A738-776A060A7BC4}">
      <dgm:prSet phldrT="[Текст]" custT="1"/>
      <dgm:spPr/>
      <dgm:t>
        <a:bodyPr/>
        <a:lstStyle/>
        <a:p>
          <a:r>
            <a:rPr lang="ru-RU" sz="1400" dirty="0" smtClean="0"/>
            <a:t>Советы родителей, учащихся </a:t>
          </a:r>
          <a:endParaRPr lang="ru-RU" sz="1400" dirty="0"/>
        </a:p>
      </dgm:t>
    </dgm:pt>
    <dgm:pt modelId="{D050E04F-986B-47A4-8184-E939D59146A5}" type="parTrans" cxnId="{47F719B2-3CAE-47E5-9DC8-0BACBBE39491}">
      <dgm:prSet/>
      <dgm:spPr/>
      <dgm:t>
        <a:bodyPr/>
        <a:lstStyle/>
        <a:p>
          <a:endParaRPr lang="ru-RU"/>
        </a:p>
      </dgm:t>
    </dgm:pt>
    <dgm:pt modelId="{59A6351A-F634-423F-980E-778AD35BEC97}" type="sibTrans" cxnId="{47F719B2-3CAE-47E5-9DC8-0BACBBE39491}">
      <dgm:prSet/>
      <dgm:spPr/>
      <dgm:t>
        <a:bodyPr/>
        <a:lstStyle/>
        <a:p>
          <a:endParaRPr lang="ru-RU"/>
        </a:p>
      </dgm:t>
    </dgm:pt>
    <dgm:pt modelId="{5AE1E490-F870-4F37-BDE8-879B000230FE}">
      <dgm:prSet phldrT="[Текст]" custT="1"/>
      <dgm:spPr/>
      <dgm:t>
        <a:bodyPr/>
        <a:lstStyle/>
        <a:p>
          <a:r>
            <a:rPr lang="ru-RU" sz="1400" dirty="0" smtClean="0"/>
            <a:t>Профессиональные</a:t>
          </a:r>
          <a:r>
            <a:rPr lang="ru-RU" sz="600" dirty="0" smtClean="0"/>
            <a:t> </a:t>
          </a:r>
          <a:r>
            <a:rPr lang="ru-RU" sz="1400" dirty="0" smtClean="0"/>
            <a:t>союзы</a:t>
          </a:r>
          <a:r>
            <a:rPr lang="ru-RU" sz="600" dirty="0" smtClean="0"/>
            <a:t> </a:t>
          </a:r>
          <a:endParaRPr lang="ru-RU" sz="600" dirty="0"/>
        </a:p>
      </dgm:t>
    </dgm:pt>
    <dgm:pt modelId="{1DEF7FB9-67B3-4948-BAA2-B665335F1E51}" type="parTrans" cxnId="{33C434F1-02B2-400B-A227-6E49ADD03DE4}">
      <dgm:prSet/>
      <dgm:spPr/>
      <dgm:t>
        <a:bodyPr/>
        <a:lstStyle/>
        <a:p>
          <a:endParaRPr lang="ru-RU"/>
        </a:p>
      </dgm:t>
    </dgm:pt>
    <dgm:pt modelId="{2E72F438-375D-4031-A8B6-3C0B906F01CB}" type="sibTrans" cxnId="{33C434F1-02B2-400B-A227-6E49ADD03DE4}">
      <dgm:prSet/>
      <dgm:spPr/>
      <dgm:t>
        <a:bodyPr/>
        <a:lstStyle/>
        <a:p>
          <a:endParaRPr lang="ru-RU"/>
        </a:p>
      </dgm:t>
    </dgm:pt>
    <dgm:pt modelId="{4989DFD7-E765-41FB-A6DE-6C79E875CA67}">
      <dgm:prSet phldrT="[Текст]" custT="1"/>
      <dgm:spPr/>
      <dgm:t>
        <a:bodyPr/>
        <a:lstStyle/>
        <a:p>
          <a:r>
            <a:rPr lang="ru-RU" sz="1400" dirty="0" smtClean="0"/>
            <a:t>Коллегиальные органы</a:t>
          </a:r>
          <a:endParaRPr lang="ru-RU" sz="1400" dirty="0"/>
        </a:p>
      </dgm:t>
    </dgm:pt>
    <dgm:pt modelId="{53D4103E-2ED7-44EA-834A-5B246874CD08}" type="parTrans" cxnId="{CB4F2C23-3A33-43A4-9706-5B4A3C05361B}">
      <dgm:prSet/>
      <dgm:spPr/>
      <dgm:t>
        <a:bodyPr/>
        <a:lstStyle/>
        <a:p>
          <a:endParaRPr lang="ru-RU"/>
        </a:p>
      </dgm:t>
    </dgm:pt>
    <dgm:pt modelId="{E3C3C671-D250-4309-B680-4E100E0B15B3}" type="sibTrans" cxnId="{CB4F2C23-3A33-43A4-9706-5B4A3C05361B}">
      <dgm:prSet/>
      <dgm:spPr/>
      <dgm:t>
        <a:bodyPr/>
        <a:lstStyle/>
        <a:p>
          <a:endParaRPr lang="ru-RU"/>
        </a:p>
      </dgm:t>
    </dgm:pt>
    <dgm:pt modelId="{7D4C0FE2-1583-4F71-BC94-E44BBBD19511}" type="pres">
      <dgm:prSet presAssocID="{49336E5F-3C5F-4A84-ABED-089D1D5947D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3106B9-2754-4409-B100-30C5DD2138A3}" type="pres">
      <dgm:prSet presAssocID="{79248D20-0896-40C4-B2E4-CB0A512A0800}" presName="centerShape" presStyleLbl="node0" presStyleIdx="0" presStyleCnt="1"/>
      <dgm:spPr/>
      <dgm:t>
        <a:bodyPr/>
        <a:lstStyle/>
        <a:p>
          <a:endParaRPr lang="ru-RU"/>
        </a:p>
      </dgm:t>
    </dgm:pt>
    <dgm:pt modelId="{D6621BC2-9946-47DF-B03E-652F13A48906}" type="pres">
      <dgm:prSet presAssocID="{028660B7-B22E-4D13-A96B-13597CC8CB05}" presName="node" presStyleLbl="node1" presStyleIdx="0" presStyleCnt="4" custScaleX="154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0725A-F7F7-46E9-80FB-5CCBA5B58903}" type="pres">
      <dgm:prSet presAssocID="{028660B7-B22E-4D13-A96B-13597CC8CB05}" presName="dummy" presStyleCnt="0"/>
      <dgm:spPr/>
    </dgm:pt>
    <dgm:pt modelId="{9598985D-D611-47AD-AC0A-8B5933F823DF}" type="pres">
      <dgm:prSet presAssocID="{69B6BCF2-228E-43AA-A2F1-D178C8B1A1E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A5322F5-4B8A-4647-984C-F9B2E928EEC6}" type="pres">
      <dgm:prSet presAssocID="{E04E6789-0FCA-438B-A738-776A060A7BC4}" presName="node" presStyleLbl="node1" presStyleIdx="1" presStyleCnt="4" custScaleX="174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3895A-3D6E-4FDD-A413-54FF155BDA36}" type="pres">
      <dgm:prSet presAssocID="{E04E6789-0FCA-438B-A738-776A060A7BC4}" presName="dummy" presStyleCnt="0"/>
      <dgm:spPr/>
    </dgm:pt>
    <dgm:pt modelId="{27E295FE-0D67-4EE7-8280-7818EA3FE4E6}" type="pres">
      <dgm:prSet presAssocID="{59A6351A-F634-423F-980E-778AD35BEC9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E5E97B8-CB1E-4B1F-AD82-B43DB76CBA3A}" type="pres">
      <dgm:prSet presAssocID="{5AE1E490-F870-4F37-BDE8-879B000230FE}" presName="node" presStyleLbl="node1" presStyleIdx="2" presStyleCnt="4" custScaleX="168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53D82-E23B-4677-80F0-9207B1ABA40A}" type="pres">
      <dgm:prSet presAssocID="{5AE1E490-F870-4F37-BDE8-879B000230FE}" presName="dummy" presStyleCnt="0"/>
      <dgm:spPr/>
    </dgm:pt>
    <dgm:pt modelId="{36EAFDD1-E8E1-457D-A476-65F2E49BEB1B}" type="pres">
      <dgm:prSet presAssocID="{2E72F438-375D-4031-A8B6-3C0B906F01C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F52BD57-94B5-4878-96CE-4E0131B8BF7F}" type="pres">
      <dgm:prSet presAssocID="{4989DFD7-E765-41FB-A6DE-6C79E875CA67}" presName="node" presStyleLbl="node1" presStyleIdx="3" presStyleCnt="4" custScaleX="17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BDF11-5AF0-4916-903A-9FABC9A90567}" type="pres">
      <dgm:prSet presAssocID="{4989DFD7-E765-41FB-A6DE-6C79E875CA67}" presName="dummy" presStyleCnt="0"/>
      <dgm:spPr/>
    </dgm:pt>
    <dgm:pt modelId="{BFEAA2EF-3C93-4897-AECC-C9F8BFBB28CB}" type="pres">
      <dgm:prSet presAssocID="{E3C3C671-D250-4309-B680-4E100E0B15B3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312A2F2-F9C9-475A-BA76-9EFF5BE8DA72}" srcId="{49336E5F-3C5F-4A84-ABED-089D1D5947D2}" destId="{79248D20-0896-40C4-B2E4-CB0A512A0800}" srcOrd="0" destOrd="0" parTransId="{6282D1A4-A93A-493E-B796-A92B8AF0A68D}" sibTransId="{AE568CD2-FA71-4C01-857D-FB2B524D85D0}"/>
    <dgm:cxn modelId="{00554C28-8CCC-4994-8FF3-202007ED517D}" type="presOf" srcId="{2E72F438-375D-4031-A8B6-3C0B906F01CB}" destId="{36EAFDD1-E8E1-457D-A476-65F2E49BEB1B}" srcOrd="0" destOrd="0" presId="urn:microsoft.com/office/officeart/2005/8/layout/radial6"/>
    <dgm:cxn modelId="{CB4F2C23-3A33-43A4-9706-5B4A3C05361B}" srcId="{79248D20-0896-40C4-B2E4-CB0A512A0800}" destId="{4989DFD7-E765-41FB-A6DE-6C79E875CA67}" srcOrd="3" destOrd="0" parTransId="{53D4103E-2ED7-44EA-834A-5B246874CD08}" sibTransId="{E3C3C671-D250-4309-B680-4E100E0B15B3}"/>
    <dgm:cxn modelId="{1CB2A0BF-DC90-49BF-9B54-1789DA17A321}" type="presOf" srcId="{49336E5F-3C5F-4A84-ABED-089D1D5947D2}" destId="{7D4C0FE2-1583-4F71-BC94-E44BBBD19511}" srcOrd="0" destOrd="0" presId="urn:microsoft.com/office/officeart/2005/8/layout/radial6"/>
    <dgm:cxn modelId="{65CD9301-3B0F-4FBA-BED8-C4F4617A5B13}" type="presOf" srcId="{028660B7-B22E-4D13-A96B-13597CC8CB05}" destId="{D6621BC2-9946-47DF-B03E-652F13A48906}" srcOrd="0" destOrd="0" presId="urn:microsoft.com/office/officeart/2005/8/layout/radial6"/>
    <dgm:cxn modelId="{BC14184F-AAB6-4CAE-A3FD-B13DEB54D4AB}" type="presOf" srcId="{4989DFD7-E765-41FB-A6DE-6C79E875CA67}" destId="{8F52BD57-94B5-4878-96CE-4E0131B8BF7F}" srcOrd="0" destOrd="0" presId="urn:microsoft.com/office/officeart/2005/8/layout/radial6"/>
    <dgm:cxn modelId="{0EB670C1-9E97-4C8A-B9A8-21C8E6BE53F0}" type="presOf" srcId="{E04E6789-0FCA-438B-A738-776A060A7BC4}" destId="{FA5322F5-4B8A-4647-984C-F9B2E928EEC6}" srcOrd="0" destOrd="0" presId="urn:microsoft.com/office/officeart/2005/8/layout/radial6"/>
    <dgm:cxn modelId="{572FB121-33A6-4851-829E-00C79171383C}" type="presOf" srcId="{59A6351A-F634-423F-980E-778AD35BEC97}" destId="{27E295FE-0D67-4EE7-8280-7818EA3FE4E6}" srcOrd="0" destOrd="0" presId="urn:microsoft.com/office/officeart/2005/8/layout/radial6"/>
    <dgm:cxn modelId="{47F719B2-3CAE-47E5-9DC8-0BACBBE39491}" srcId="{79248D20-0896-40C4-B2E4-CB0A512A0800}" destId="{E04E6789-0FCA-438B-A738-776A060A7BC4}" srcOrd="1" destOrd="0" parTransId="{D050E04F-986B-47A4-8184-E939D59146A5}" sibTransId="{59A6351A-F634-423F-980E-778AD35BEC97}"/>
    <dgm:cxn modelId="{1519FA55-375B-4693-BFDD-A363FD360671}" type="presOf" srcId="{69B6BCF2-228E-43AA-A2F1-D178C8B1A1ED}" destId="{9598985D-D611-47AD-AC0A-8B5933F823DF}" srcOrd="0" destOrd="0" presId="urn:microsoft.com/office/officeart/2005/8/layout/radial6"/>
    <dgm:cxn modelId="{9467939D-BD7E-4EBA-B970-0D18A62E8BD2}" srcId="{79248D20-0896-40C4-B2E4-CB0A512A0800}" destId="{028660B7-B22E-4D13-A96B-13597CC8CB05}" srcOrd="0" destOrd="0" parTransId="{A791B5D6-2E5F-416B-9E33-7DE3B91C58C7}" sibTransId="{69B6BCF2-228E-43AA-A2F1-D178C8B1A1ED}"/>
    <dgm:cxn modelId="{4F4E2355-76F3-475F-86F8-72B57F3A2526}" type="presOf" srcId="{E3C3C671-D250-4309-B680-4E100E0B15B3}" destId="{BFEAA2EF-3C93-4897-AECC-C9F8BFBB28CB}" srcOrd="0" destOrd="0" presId="urn:microsoft.com/office/officeart/2005/8/layout/radial6"/>
    <dgm:cxn modelId="{33C434F1-02B2-400B-A227-6E49ADD03DE4}" srcId="{79248D20-0896-40C4-B2E4-CB0A512A0800}" destId="{5AE1E490-F870-4F37-BDE8-879B000230FE}" srcOrd="2" destOrd="0" parTransId="{1DEF7FB9-67B3-4948-BAA2-B665335F1E51}" sibTransId="{2E72F438-375D-4031-A8B6-3C0B906F01CB}"/>
    <dgm:cxn modelId="{369E4EFE-F5A7-44D6-BC20-912B197720B7}" type="presOf" srcId="{79248D20-0896-40C4-B2E4-CB0A512A0800}" destId="{9C3106B9-2754-4409-B100-30C5DD2138A3}" srcOrd="0" destOrd="0" presId="urn:microsoft.com/office/officeart/2005/8/layout/radial6"/>
    <dgm:cxn modelId="{7B194A54-DCD7-4436-9EF0-32424C31C447}" type="presOf" srcId="{5AE1E490-F870-4F37-BDE8-879B000230FE}" destId="{6E5E97B8-CB1E-4B1F-AD82-B43DB76CBA3A}" srcOrd="0" destOrd="0" presId="urn:microsoft.com/office/officeart/2005/8/layout/radial6"/>
    <dgm:cxn modelId="{DC737175-8CB6-49D7-967E-74CDC0DE5E8C}" type="presParOf" srcId="{7D4C0FE2-1583-4F71-BC94-E44BBBD19511}" destId="{9C3106B9-2754-4409-B100-30C5DD2138A3}" srcOrd="0" destOrd="0" presId="urn:microsoft.com/office/officeart/2005/8/layout/radial6"/>
    <dgm:cxn modelId="{00327F12-3DA8-4DE0-8A83-68CEA1715810}" type="presParOf" srcId="{7D4C0FE2-1583-4F71-BC94-E44BBBD19511}" destId="{D6621BC2-9946-47DF-B03E-652F13A48906}" srcOrd="1" destOrd="0" presId="urn:microsoft.com/office/officeart/2005/8/layout/radial6"/>
    <dgm:cxn modelId="{5B5BDF49-6231-4C07-8F2A-A1034719DEAF}" type="presParOf" srcId="{7D4C0FE2-1583-4F71-BC94-E44BBBD19511}" destId="{F180725A-F7F7-46E9-80FB-5CCBA5B58903}" srcOrd="2" destOrd="0" presId="urn:microsoft.com/office/officeart/2005/8/layout/radial6"/>
    <dgm:cxn modelId="{A4CBB138-85B9-4696-A67F-41D052AFD3A4}" type="presParOf" srcId="{7D4C0FE2-1583-4F71-BC94-E44BBBD19511}" destId="{9598985D-D611-47AD-AC0A-8B5933F823DF}" srcOrd="3" destOrd="0" presId="urn:microsoft.com/office/officeart/2005/8/layout/radial6"/>
    <dgm:cxn modelId="{6D5A82BF-DF24-4921-85BC-41434E0842EE}" type="presParOf" srcId="{7D4C0FE2-1583-4F71-BC94-E44BBBD19511}" destId="{FA5322F5-4B8A-4647-984C-F9B2E928EEC6}" srcOrd="4" destOrd="0" presId="urn:microsoft.com/office/officeart/2005/8/layout/radial6"/>
    <dgm:cxn modelId="{74B08C9C-32DD-41DD-A8CA-E3CE33F0206D}" type="presParOf" srcId="{7D4C0FE2-1583-4F71-BC94-E44BBBD19511}" destId="{5463895A-3D6E-4FDD-A413-54FF155BDA36}" srcOrd="5" destOrd="0" presId="urn:microsoft.com/office/officeart/2005/8/layout/radial6"/>
    <dgm:cxn modelId="{3A4BDDCF-4E39-47D5-AC26-7A3CE04411C0}" type="presParOf" srcId="{7D4C0FE2-1583-4F71-BC94-E44BBBD19511}" destId="{27E295FE-0D67-4EE7-8280-7818EA3FE4E6}" srcOrd="6" destOrd="0" presId="urn:microsoft.com/office/officeart/2005/8/layout/radial6"/>
    <dgm:cxn modelId="{FCEA0B9E-EFF4-42B4-9605-F74ABFFA2D3A}" type="presParOf" srcId="{7D4C0FE2-1583-4F71-BC94-E44BBBD19511}" destId="{6E5E97B8-CB1E-4B1F-AD82-B43DB76CBA3A}" srcOrd="7" destOrd="0" presId="urn:microsoft.com/office/officeart/2005/8/layout/radial6"/>
    <dgm:cxn modelId="{F470D69F-2000-44A8-B351-FCBBA2C3E332}" type="presParOf" srcId="{7D4C0FE2-1583-4F71-BC94-E44BBBD19511}" destId="{3FC53D82-E23B-4677-80F0-9207B1ABA40A}" srcOrd="8" destOrd="0" presId="urn:microsoft.com/office/officeart/2005/8/layout/radial6"/>
    <dgm:cxn modelId="{9D758DCD-6FC3-43FC-9872-432B4290B86E}" type="presParOf" srcId="{7D4C0FE2-1583-4F71-BC94-E44BBBD19511}" destId="{36EAFDD1-E8E1-457D-A476-65F2E49BEB1B}" srcOrd="9" destOrd="0" presId="urn:microsoft.com/office/officeart/2005/8/layout/radial6"/>
    <dgm:cxn modelId="{B9735121-E206-410A-A848-249D8EE4CCB1}" type="presParOf" srcId="{7D4C0FE2-1583-4F71-BC94-E44BBBD19511}" destId="{8F52BD57-94B5-4878-96CE-4E0131B8BF7F}" srcOrd="10" destOrd="0" presId="urn:microsoft.com/office/officeart/2005/8/layout/radial6"/>
    <dgm:cxn modelId="{26AC1E6A-1144-4525-9835-51E6B2BA5251}" type="presParOf" srcId="{7D4C0FE2-1583-4F71-BC94-E44BBBD19511}" destId="{1B4BDF11-5AF0-4916-903A-9FABC9A90567}" srcOrd="11" destOrd="0" presId="urn:microsoft.com/office/officeart/2005/8/layout/radial6"/>
    <dgm:cxn modelId="{BED0CC14-B747-4247-A2CB-BD0652B88EDF}" type="presParOf" srcId="{7D4C0FE2-1583-4F71-BC94-E44BBBD19511}" destId="{BFEAA2EF-3C93-4897-AECC-C9F8BFBB28C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8010B71-671D-468C-9AA1-F3201525197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1400D7-A842-4968-A2B5-A8966AC513E5}">
      <dgm:prSet phldrT="[Текст]"/>
      <dgm:spPr/>
      <dgm:t>
        <a:bodyPr/>
        <a:lstStyle/>
        <a:p>
          <a:r>
            <a:rPr lang="ru-RU" dirty="0" smtClean="0"/>
            <a:t>Руководитель</a:t>
          </a:r>
          <a:endParaRPr lang="ru-RU" dirty="0"/>
        </a:p>
      </dgm:t>
    </dgm:pt>
    <dgm:pt modelId="{46CA6680-CF7C-461C-9C0B-87C356C4E9C9}" type="parTrans" cxnId="{1296456C-5512-44A4-855F-2A73E371E32A}">
      <dgm:prSet/>
      <dgm:spPr/>
      <dgm:t>
        <a:bodyPr/>
        <a:lstStyle/>
        <a:p>
          <a:endParaRPr lang="ru-RU"/>
        </a:p>
      </dgm:t>
    </dgm:pt>
    <dgm:pt modelId="{0B6CF9B1-1D6A-415D-AF6A-423FCEB6009C}" type="sibTrans" cxnId="{1296456C-5512-44A4-855F-2A73E371E32A}">
      <dgm:prSet/>
      <dgm:spPr/>
      <dgm:t>
        <a:bodyPr/>
        <a:lstStyle/>
        <a:p>
          <a:endParaRPr lang="ru-RU"/>
        </a:p>
      </dgm:t>
    </dgm:pt>
    <dgm:pt modelId="{2A78F941-9A92-44B7-B7EE-349DADB9F26F}">
      <dgm:prSet phldrT="[Текст]"/>
      <dgm:spPr/>
      <dgm:t>
        <a:bodyPr/>
        <a:lstStyle/>
        <a:p>
          <a:r>
            <a:rPr lang="ru-RU" dirty="0" smtClean="0"/>
            <a:t>Избирается в соответствии с Уставом, </a:t>
          </a:r>
        </a:p>
        <a:p>
          <a:r>
            <a:rPr lang="ru-RU" dirty="0" smtClean="0"/>
            <a:t>утверждается учредителем</a:t>
          </a:r>
          <a:endParaRPr lang="ru-RU" dirty="0"/>
        </a:p>
      </dgm:t>
    </dgm:pt>
    <dgm:pt modelId="{1788C094-14FF-43B6-B0C6-2829890711D1}" type="parTrans" cxnId="{23DB50DB-E137-491F-BD9C-263941740531}">
      <dgm:prSet/>
      <dgm:spPr/>
      <dgm:t>
        <a:bodyPr/>
        <a:lstStyle/>
        <a:p>
          <a:endParaRPr lang="ru-RU"/>
        </a:p>
      </dgm:t>
    </dgm:pt>
    <dgm:pt modelId="{0A520792-A660-436B-89D8-8835016D6588}" type="sibTrans" cxnId="{23DB50DB-E137-491F-BD9C-263941740531}">
      <dgm:prSet/>
      <dgm:spPr/>
      <dgm:t>
        <a:bodyPr/>
        <a:lstStyle/>
        <a:p>
          <a:endParaRPr lang="ru-RU"/>
        </a:p>
      </dgm:t>
    </dgm:pt>
    <dgm:pt modelId="{CC590103-E517-44E0-8884-4C8F395713C3}">
      <dgm:prSet phldrT="[Текст]"/>
      <dgm:spPr/>
      <dgm:t>
        <a:bodyPr/>
        <a:lstStyle/>
        <a:p>
          <a:r>
            <a:rPr lang="ru-RU" dirty="0" smtClean="0"/>
            <a:t>Высшее  образование, соответствие  квалификационным требованиям и (или) профессиональным стандартам</a:t>
          </a:r>
          <a:endParaRPr lang="ru-RU" dirty="0"/>
        </a:p>
      </dgm:t>
    </dgm:pt>
    <dgm:pt modelId="{1C1A45AF-2C79-446D-A20B-F3026C208DF2}" type="parTrans" cxnId="{26CAD7BA-DFFD-4F34-848E-D84C8155427F}">
      <dgm:prSet/>
      <dgm:spPr/>
      <dgm:t>
        <a:bodyPr/>
        <a:lstStyle/>
        <a:p>
          <a:endParaRPr lang="ru-RU"/>
        </a:p>
      </dgm:t>
    </dgm:pt>
    <dgm:pt modelId="{47D32BC0-E365-4313-9AF8-20DF8C7E309A}" type="sibTrans" cxnId="{26CAD7BA-DFFD-4F34-848E-D84C8155427F}">
      <dgm:prSet/>
      <dgm:spPr/>
      <dgm:t>
        <a:bodyPr/>
        <a:lstStyle/>
        <a:p>
          <a:endParaRPr lang="ru-RU"/>
        </a:p>
      </dgm:t>
    </dgm:pt>
    <dgm:pt modelId="{39EDD534-FEFD-4B2A-8A35-13CFC919B7CA}">
      <dgm:prSet/>
      <dgm:spPr/>
      <dgm:t>
        <a:bodyPr/>
        <a:lstStyle/>
        <a:p>
          <a:r>
            <a:rPr lang="ru-RU" dirty="0" smtClean="0"/>
            <a:t>Запрет для лиц по основаниям, установленным трудовым законодательством</a:t>
          </a:r>
          <a:endParaRPr lang="ru-RU" dirty="0"/>
        </a:p>
      </dgm:t>
    </dgm:pt>
    <dgm:pt modelId="{38DCBD0A-C399-4897-A03F-77C7D5153B4D}" type="parTrans" cxnId="{92B07E2E-AA6A-472C-BB9D-D74EF0F1439A}">
      <dgm:prSet/>
      <dgm:spPr/>
      <dgm:t>
        <a:bodyPr/>
        <a:lstStyle/>
        <a:p>
          <a:endParaRPr lang="ru-RU"/>
        </a:p>
      </dgm:t>
    </dgm:pt>
    <dgm:pt modelId="{DAFDE64F-F2DD-4342-9602-71B5FA09B460}" type="sibTrans" cxnId="{92B07E2E-AA6A-472C-BB9D-D74EF0F1439A}">
      <dgm:prSet/>
      <dgm:spPr/>
      <dgm:t>
        <a:bodyPr/>
        <a:lstStyle/>
        <a:p>
          <a:endParaRPr lang="ru-RU"/>
        </a:p>
      </dgm:t>
    </dgm:pt>
    <dgm:pt modelId="{17F9C9DB-AA04-4E2E-8E8B-09CAD2DD855A}">
      <dgm:prSet/>
      <dgm:spPr/>
      <dgm:t>
        <a:bodyPr/>
        <a:lstStyle/>
        <a:p>
          <a:r>
            <a:rPr lang="ru-RU" dirty="0" smtClean="0"/>
            <a:t>Кандидаты на должность руководителя проходят обязательную аттестацию.</a:t>
          </a:r>
          <a:endParaRPr lang="ru-RU" dirty="0"/>
        </a:p>
      </dgm:t>
    </dgm:pt>
    <dgm:pt modelId="{65587DB9-F12E-4B52-A3BC-759560A3A84F}" type="parTrans" cxnId="{D6F3E0E9-2FFC-44F0-8B99-AB214D990D85}">
      <dgm:prSet/>
      <dgm:spPr/>
      <dgm:t>
        <a:bodyPr/>
        <a:lstStyle/>
        <a:p>
          <a:endParaRPr lang="ru-RU"/>
        </a:p>
      </dgm:t>
    </dgm:pt>
    <dgm:pt modelId="{6B1EE4AE-D1DC-4281-A603-E0ADF244AD22}" type="sibTrans" cxnId="{D6F3E0E9-2FFC-44F0-8B99-AB214D990D85}">
      <dgm:prSet/>
      <dgm:spPr/>
      <dgm:t>
        <a:bodyPr/>
        <a:lstStyle/>
        <a:p>
          <a:endParaRPr lang="ru-RU"/>
        </a:p>
      </dgm:t>
    </dgm:pt>
    <dgm:pt modelId="{EFA602F9-3B05-4795-A432-76CFE098BB86}" type="pres">
      <dgm:prSet presAssocID="{68010B71-671D-468C-9AA1-F3201525197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2A29AC-0DBF-4C26-8EFC-64F0E4DB476A}" type="pres">
      <dgm:prSet presAssocID="{951400D7-A842-4968-A2B5-A8966AC513E5}" presName="root1" presStyleCnt="0"/>
      <dgm:spPr/>
    </dgm:pt>
    <dgm:pt modelId="{20519EEA-E0AF-4419-A6A9-1ED096DA9257}" type="pres">
      <dgm:prSet presAssocID="{951400D7-A842-4968-A2B5-A8966AC513E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DF2289-1FC2-4FDA-AF4B-CB01001A50C9}" type="pres">
      <dgm:prSet presAssocID="{951400D7-A842-4968-A2B5-A8966AC513E5}" presName="level2hierChild" presStyleCnt="0"/>
      <dgm:spPr/>
    </dgm:pt>
    <dgm:pt modelId="{6A13D0BF-9BB1-4913-B53D-49EAF6942BB3}" type="pres">
      <dgm:prSet presAssocID="{1788C094-14FF-43B6-B0C6-2829890711D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04C0F3BF-2474-428D-99B2-CF72C3246FE8}" type="pres">
      <dgm:prSet presAssocID="{1788C094-14FF-43B6-B0C6-2829890711D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D5E20E6-9B70-443B-957C-BBCA633D97D3}" type="pres">
      <dgm:prSet presAssocID="{2A78F941-9A92-44B7-B7EE-349DADB9F26F}" presName="root2" presStyleCnt="0"/>
      <dgm:spPr/>
    </dgm:pt>
    <dgm:pt modelId="{C54E494B-12C9-4C29-B1BA-3595CE78D00B}" type="pres">
      <dgm:prSet presAssocID="{2A78F941-9A92-44B7-B7EE-349DADB9F26F}" presName="LevelTwoTextNode" presStyleLbl="node2" presStyleIdx="0" presStyleCnt="4" custScaleX="1309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81EB1-3584-4752-B4A9-3A15DDAB04C6}" type="pres">
      <dgm:prSet presAssocID="{2A78F941-9A92-44B7-B7EE-349DADB9F26F}" presName="level3hierChild" presStyleCnt="0"/>
      <dgm:spPr/>
    </dgm:pt>
    <dgm:pt modelId="{20DEFF8F-DB37-4485-A8F6-129DDBFB527F}" type="pres">
      <dgm:prSet presAssocID="{1C1A45AF-2C79-446D-A20B-F3026C208DF2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04C0D880-F2DC-4166-B272-1B35217F7274}" type="pres">
      <dgm:prSet presAssocID="{1C1A45AF-2C79-446D-A20B-F3026C208DF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2AF7E8F2-BEC5-4993-8969-E42E860416A9}" type="pres">
      <dgm:prSet presAssocID="{CC590103-E517-44E0-8884-4C8F395713C3}" presName="root2" presStyleCnt="0"/>
      <dgm:spPr/>
    </dgm:pt>
    <dgm:pt modelId="{D353F7B4-04E1-4F20-8CBF-334A2FD054BB}" type="pres">
      <dgm:prSet presAssocID="{CC590103-E517-44E0-8884-4C8F395713C3}" presName="LevelTwoTextNode" presStyleLbl="node2" presStyleIdx="1" presStyleCnt="4" custScaleX="1317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AC7A63-E2E9-44A9-95C9-D384C58E4B04}" type="pres">
      <dgm:prSet presAssocID="{CC590103-E517-44E0-8884-4C8F395713C3}" presName="level3hierChild" presStyleCnt="0"/>
      <dgm:spPr/>
    </dgm:pt>
    <dgm:pt modelId="{4FCB2501-5595-443F-AF63-02FC5E4B5737}" type="pres">
      <dgm:prSet presAssocID="{38DCBD0A-C399-4897-A03F-77C7D5153B4D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1298CC14-6E08-4339-BFD1-1E73E4758D52}" type="pres">
      <dgm:prSet presAssocID="{38DCBD0A-C399-4897-A03F-77C7D5153B4D}" presName="connTx" presStyleLbl="parChTrans1D2" presStyleIdx="2" presStyleCnt="4"/>
      <dgm:spPr/>
      <dgm:t>
        <a:bodyPr/>
        <a:lstStyle/>
        <a:p>
          <a:endParaRPr lang="ru-RU"/>
        </a:p>
      </dgm:t>
    </dgm:pt>
    <dgm:pt modelId="{711239A6-E0B5-47FD-806A-D7D4F2DBE8E5}" type="pres">
      <dgm:prSet presAssocID="{39EDD534-FEFD-4B2A-8A35-13CFC919B7CA}" presName="root2" presStyleCnt="0"/>
      <dgm:spPr/>
    </dgm:pt>
    <dgm:pt modelId="{FF4A3FE8-BF3B-4DDB-A296-9CC98ED5E905}" type="pres">
      <dgm:prSet presAssocID="{39EDD534-FEFD-4B2A-8A35-13CFC919B7CA}" presName="LevelTwoTextNode" presStyleLbl="node2" presStyleIdx="2" presStyleCnt="4" custScaleX="1358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4FFC2-E58D-4AB4-B406-D58AB51B1227}" type="pres">
      <dgm:prSet presAssocID="{39EDD534-FEFD-4B2A-8A35-13CFC919B7CA}" presName="level3hierChild" presStyleCnt="0"/>
      <dgm:spPr/>
    </dgm:pt>
    <dgm:pt modelId="{5CC94512-DE0C-48A4-A2D5-C03DCC0FDDAB}" type="pres">
      <dgm:prSet presAssocID="{65587DB9-F12E-4B52-A3BC-759560A3A84F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0BD316F2-3264-48BC-BEAB-566A0DC5811E}" type="pres">
      <dgm:prSet presAssocID="{65587DB9-F12E-4B52-A3BC-759560A3A84F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3C677F6-ED3C-4126-BCB9-239640D5C4EB}" type="pres">
      <dgm:prSet presAssocID="{17F9C9DB-AA04-4E2E-8E8B-09CAD2DD855A}" presName="root2" presStyleCnt="0"/>
      <dgm:spPr/>
    </dgm:pt>
    <dgm:pt modelId="{4FDD304D-08B0-46F6-89A5-16ACBE1B65E5}" type="pres">
      <dgm:prSet presAssocID="{17F9C9DB-AA04-4E2E-8E8B-09CAD2DD855A}" presName="LevelTwoTextNode" presStyleLbl="node2" presStyleIdx="3" presStyleCnt="4" custScaleX="1384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920EA8-0857-4E74-AED3-62D4AD6537BE}" type="pres">
      <dgm:prSet presAssocID="{17F9C9DB-AA04-4E2E-8E8B-09CAD2DD855A}" presName="level3hierChild" presStyleCnt="0"/>
      <dgm:spPr/>
    </dgm:pt>
  </dgm:ptLst>
  <dgm:cxnLst>
    <dgm:cxn modelId="{D81C8625-F9D7-4AB0-AA7C-FAA07598DDFC}" type="presOf" srcId="{65587DB9-F12E-4B52-A3BC-759560A3A84F}" destId="{5CC94512-DE0C-48A4-A2D5-C03DCC0FDDAB}" srcOrd="0" destOrd="0" presId="urn:microsoft.com/office/officeart/2008/layout/HorizontalMultiLevelHierarchy"/>
    <dgm:cxn modelId="{26CAD7BA-DFFD-4F34-848E-D84C8155427F}" srcId="{951400D7-A842-4968-A2B5-A8966AC513E5}" destId="{CC590103-E517-44E0-8884-4C8F395713C3}" srcOrd="1" destOrd="0" parTransId="{1C1A45AF-2C79-446D-A20B-F3026C208DF2}" sibTransId="{47D32BC0-E365-4313-9AF8-20DF8C7E309A}"/>
    <dgm:cxn modelId="{FE4213B0-BE34-4FA4-AC58-9C179CB8AC22}" type="presOf" srcId="{1C1A45AF-2C79-446D-A20B-F3026C208DF2}" destId="{04C0D880-F2DC-4166-B272-1B35217F7274}" srcOrd="1" destOrd="0" presId="urn:microsoft.com/office/officeart/2008/layout/HorizontalMultiLevelHierarchy"/>
    <dgm:cxn modelId="{23DB50DB-E137-491F-BD9C-263941740531}" srcId="{951400D7-A842-4968-A2B5-A8966AC513E5}" destId="{2A78F941-9A92-44B7-B7EE-349DADB9F26F}" srcOrd="0" destOrd="0" parTransId="{1788C094-14FF-43B6-B0C6-2829890711D1}" sibTransId="{0A520792-A660-436B-89D8-8835016D6588}"/>
    <dgm:cxn modelId="{55D10DB6-816B-4F48-9A4A-CD908B23C411}" type="presOf" srcId="{38DCBD0A-C399-4897-A03F-77C7D5153B4D}" destId="{1298CC14-6E08-4339-BFD1-1E73E4758D52}" srcOrd="1" destOrd="0" presId="urn:microsoft.com/office/officeart/2008/layout/HorizontalMultiLevelHierarchy"/>
    <dgm:cxn modelId="{F1F1B3AC-E959-4EE7-B3D9-F877E402065C}" type="presOf" srcId="{17F9C9DB-AA04-4E2E-8E8B-09CAD2DD855A}" destId="{4FDD304D-08B0-46F6-89A5-16ACBE1B65E5}" srcOrd="0" destOrd="0" presId="urn:microsoft.com/office/officeart/2008/layout/HorizontalMultiLevelHierarchy"/>
    <dgm:cxn modelId="{60016273-6970-41BF-A0B3-ED57D2F654A6}" type="presOf" srcId="{1788C094-14FF-43B6-B0C6-2829890711D1}" destId="{04C0F3BF-2474-428D-99B2-CF72C3246FE8}" srcOrd="1" destOrd="0" presId="urn:microsoft.com/office/officeart/2008/layout/HorizontalMultiLevelHierarchy"/>
    <dgm:cxn modelId="{92B07E2E-AA6A-472C-BB9D-D74EF0F1439A}" srcId="{951400D7-A842-4968-A2B5-A8966AC513E5}" destId="{39EDD534-FEFD-4B2A-8A35-13CFC919B7CA}" srcOrd="2" destOrd="0" parTransId="{38DCBD0A-C399-4897-A03F-77C7D5153B4D}" sibTransId="{DAFDE64F-F2DD-4342-9602-71B5FA09B460}"/>
    <dgm:cxn modelId="{A71C498D-8A53-4D19-8DCE-33F015C28DED}" type="presOf" srcId="{951400D7-A842-4968-A2B5-A8966AC513E5}" destId="{20519EEA-E0AF-4419-A6A9-1ED096DA9257}" srcOrd="0" destOrd="0" presId="urn:microsoft.com/office/officeart/2008/layout/HorizontalMultiLevelHierarchy"/>
    <dgm:cxn modelId="{0F34DD1F-B610-4711-967F-42D62C82880B}" type="presOf" srcId="{68010B71-671D-468C-9AA1-F3201525197D}" destId="{EFA602F9-3B05-4795-A432-76CFE098BB86}" srcOrd="0" destOrd="0" presId="urn:microsoft.com/office/officeart/2008/layout/HorizontalMultiLevelHierarchy"/>
    <dgm:cxn modelId="{B0A43819-5BFF-45FA-9794-66F4CD512060}" type="presOf" srcId="{1C1A45AF-2C79-446D-A20B-F3026C208DF2}" destId="{20DEFF8F-DB37-4485-A8F6-129DDBFB527F}" srcOrd="0" destOrd="0" presId="urn:microsoft.com/office/officeart/2008/layout/HorizontalMultiLevelHierarchy"/>
    <dgm:cxn modelId="{E12728A3-AF30-43C7-8ADE-B4EEF7B5C262}" type="presOf" srcId="{65587DB9-F12E-4B52-A3BC-759560A3A84F}" destId="{0BD316F2-3264-48BC-BEAB-566A0DC5811E}" srcOrd="1" destOrd="0" presId="urn:microsoft.com/office/officeart/2008/layout/HorizontalMultiLevelHierarchy"/>
    <dgm:cxn modelId="{9D6E3F9E-E9CA-4965-BD9D-E93E804E15FC}" type="presOf" srcId="{CC590103-E517-44E0-8884-4C8F395713C3}" destId="{D353F7B4-04E1-4F20-8CBF-334A2FD054BB}" srcOrd="0" destOrd="0" presId="urn:microsoft.com/office/officeart/2008/layout/HorizontalMultiLevelHierarchy"/>
    <dgm:cxn modelId="{D6F3E0E9-2FFC-44F0-8B99-AB214D990D85}" srcId="{951400D7-A842-4968-A2B5-A8966AC513E5}" destId="{17F9C9DB-AA04-4E2E-8E8B-09CAD2DD855A}" srcOrd="3" destOrd="0" parTransId="{65587DB9-F12E-4B52-A3BC-759560A3A84F}" sibTransId="{6B1EE4AE-D1DC-4281-A603-E0ADF244AD22}"/>
    <dgm:cxn modelId="{1A818FB8-4304-4E06-8D33-F5278389913B}" type="presOf" srcId="{2A78F941-9A92-44B7-B7EE-349DADB9F26F}" destId="{C54E494B-12C9-4C29-B1BA-3595CE78D00B}" srcOrd="0" destOrd="0" presId="urn:microsoft.com/office/officeart/2008/layout/HorizontalMultiLevelHierarchy"/>
    <dgm:cxn modelId="{9F3CCB39-0458-4B85-AB58-E4F8AF1C3491}" type="presOf" srcId="{38DCBD0A-C399-4897-A03F-77C7D5153B4D}" destId="{4FCB2501-5595-443F-AF63-02FC5E4B5737}" srcOrd="0" destOrd="0" presId="urn:microsoft.com/office/officeart/2008/layout/HorizontalMultiLevelHierarchy"/>
    <dgm:cxn modelId="{1296456C-5512-44A4-855F-2A73E371E32A}" srcId="{68010B71-671D-468C-9AA1-F3201525197D}" destId="{951400D7-A842-4968-A2B5-A8966AC513E5}" srcOrd="0" destOrd="0" parTransId="{46CA6680-CF7C-461C-9C0B-87C356C4E9C9}" sibTransId="{0B6CF9B1-1D6A-415D-AF6A-423FCEB6009C}"/>
    <dgm:cxn modelId="{B72BAD00-16BC-465E-86D7-B36A8AFE7E4C}" type="presOf" srcId="{39EDD534-FEFD-4B2A-8A35-13CFC919B7CA}" destId="{FF4A3FE8-BF3B-4DDB-A296-9CC98ED5E905}" srcOrd="0" destOrd="0" presId="urn:microsoft.com/office/officeart/2008/layout/HorizontalMultiLevelHierarchy"/>
    <dgm:cxn modelId="{3C1A0782-826A-41DC-81FB-72CD0FA9A65A}" type="presOf" srcId="{1788C094-14FF-43B6-B0C6-2829890711D1}" destId="{6A13D0BF-9BB1-4913-B53D-49EAF6942BB3}" srcOrd="0" destOrd="0" presId="urn:microsoft.com/office/officeart/2008/layout/HorizontalMultiLevelHierarchy"/>
    <dgm:cxn modelId="{59C1AB1A-2844-47DC-B771-24A953C68E01}" type="presParOf" srcId="{EFA602F9-3B05-4795-A432-76CFE098BB86}" destId="{CD2A29AC-0DBF-4C26-8EFC-64F0E4DB476A}" srcOrd="0" destOrd="0" presId="urn:microsoft.com/office/officeart/2008/layout/HorizontalMultiLevelHierarchy"/>
    <dgm:cxn modelId="{BE2B89BD-A14F-49A8-8815-0FCC2434376D}" type="presParOf" srcId="{CD2A29AC-0DBF-4C26-8EFC-64F0E4DB476A}" destId="{20519EEA-E0AF-4419-A6A9-1ED096DA9257}" srcOrd="0" destOrd="0" presId="urn:microsoft.com/office/officeart/2008/layout/HorizontalMultiLevelHierarchy"/>
    <dgm:cxn modelId="{D214FE61-FDE4-4833-8120-4AC4F6173D8D}" type="presParOf" srcId="{CD2A29AC-0DBF-4C26-8EFC-64F0E4DB476A}" destId="{BBDF2289-1FC2-4FDA-AF4B-CB01001A50C9}" srcOrd="1" destOrd="0" presId="urn:microsoft.com/office/officeart/2008/layout/HorizontalMultiLevelHierarchy"/>
    <dgm:cxn modelId="{B3A702BE-AEBC-4109-B34A-3DA9EAD8ECC9}" type="presParOf" srcId="{BBDF2289-1FC2-4FDA-AF4B-CB01001A50C9}" destId="{6A13D0BF-9BB1-4913-B53D-49EAF6942BB3}" srcOrd="0" destOrd="0" presId="urn:microsoft.com/office/officeart/2008/layout/HorizontalMultiLevelHierarchy"/>
    <dgm:cxn modelId="{8DEFB954-B99D-4873-BFCD-57618A260BA5}" type="presParOf" srcId="{6A13D0BF-9BB1-4913-B53D-49EAF6942BB3}" destId="{04C0F3BF-2474-428D-99B2-CF72C3246FE8}" srcOrd="0" destOrd="0" presId="urn:microsoft.com/office/officeart/2008/layout/HorizontalMultiLevelHierarchy"/>
    <dgm:cxn modelId="{ADB0D85A-A693-4D8E-BCAB-14C1FEBDA869}" type="presParOf" srcId="{BBDF2289-1FC2-4FDA-AF4B-CB01001A50C9}" destId="{BD5E20E6-9B70-443B-957C-BBCA633D97D3}" srcOrd="1" destOrd="0" presId="urn:microsoft.com/office/officeart/2008/layout/HorizontalMultiLevelHierarchy"/>
    <dgm:cxn modelId="{52259F9F-3401-4FE2-BD02-D61FF7E12621}" type="presParOf" srcId="{BD5E20E6-9B70-443B-957C-BBCA633D97D3}" destId="{C54E494B-12C9-4C29-B1BA-3595CE78D00B}" srcOrd="0" destOrd="0" presId="urn:microsoft.com/office/officeart/2008/layout/HorizontalMultiLevelHierarchy"/>
    <dgm:cxn modelId="{7746A5A7-C814-4501-AACF-0EA04100EEF5}" type="presParOf" srcId="{BD5E20E6-9B70-443B-957C-BBCA633D97D3}" destId="{B2281EB1-3584-4752-B4A9-3A15DDAB04C6}" srcOrd="1" destOrd="0" presId="urn:microsoft.com/office/officeart/2008/layout/HorizontalMultiLevelHierarchy"/>
    <dgm:cxn modelId="{33841C5C-B14E-4E20-B976-DA13C57CE4A3}" type="presParOf" srcId="{BBDF2289-1FC2-4FDA-AF4B-CB01001A50C9}" destId="{20DEFF8F-DB37-4485-A8F6-129DDBFB527F}" srcOrd="2" destOrd="0" presId="urn:microsoft.com/office/officeart/2008/layout/HorizontalMultiLevelHierarchy"/>
    <dgm:cxn modelId="{6A8C3B93-ADB1-489F-A92A-D75A1E9737FC}" type="presParOf" srcId="{20DEFF8F-DB37-4485-A8F6-129DDBFB527F}" destId="{04C0D880-F2DC-4166-B272-1B35217F7274}" srcOrd="0" destOrd="0" presId="urn:microsoft.com/office/officeart/2008/layout/HorizontalMultiLevelHierarchy"/>
    <dgm:cxn modelId="{609D3245-F845-4996-968E-0A52CEA708D1}" type="presParOf" srcId="{BBDF2289-1FC2-4FDA-AF4B-CB01001A50C9}" destId="{2AF7E8F2-BEC5-4993-8969-E42E860416A9}" srcOrd="3" destOrd="0" presId="urn:microsoft.com/office/officeart/2008/layout/HorizontalMultiLevelHierarchy"/>
    <dgm:cxn modelId="{23F06BD2-048E-46E1-BDBB-8D419B83A99A}" type="presParOf" srcId="{2AF7E8F2-BEC5-4993-8969-E42E860416A9}" destId="{D353F7B4-04E1-4F20-8CBF-334A2FD054BB}" srcOrd="0" destOrd="0" presId="urn:microsoft.com/office/officeart/2008/layout/HorizontalMultiLevelHierarchy"/>
    <dgm:cxn modelId="{069F13FE-63BB-4D1F-8EEE-0E4ADD1C508A}" type="presParOf" srcId="{2AF7E8F2-BEC5-4993-8969-E42E860416A9}" destId="{EDAC7A63-E2E9-44A9-95C9-D384C58E4B04}" srcOrd="1" destOrd="0" presId="urn:microsoft.com/office/officeart/2008/layout/HorizontalMultiLevelHierarchy"/>
    <dgm:cxn modelId="{30C22A56-E535-46A1-84F8-2E386D8EE713}" type="presParOf" srcId="{BBDF2289-1FC2-4FDA-AF4B-CB01001A50C9}" destId="{4FCB2501-5595-443F-AF63-02FC5E4B5737}" srcOrd="4" destOrd="0" presId="urn:microsoft.com/office/officeart/2008/layout/HorizontalMultiLevelHierarchy"/>
    <dgm:cxn modelId="{09B4D0C4-2762-4AE0-B8EA-3D4C6E985EDA}" type="presParOf" srcId="{4FCB2501-5595-443F-AF63-02FC5E4B5737}" destId="{1298CC14-6E08-4339-BFD1-1E73E4758D52}" srcOrd="0" destOrd="0" presId="urn:microsoft.com/office/officeart/2008/layout/HorizontalMultiLevelHierarchy"/>
    <dgm:cxn modelId="{4FFF9B50-74DC-4855-8D82-62AAF89F8AF7}" type="presParOf" srcId="{BBDF2289-1FC2-4FDA-AF4B-CB01001A50C9}" destId="{711239A6-E0B5-47FD-806A-D7D4F2DBE8E5}" srcOrd="5" destOrd="0" presId="urn:microsoft.com/office/officeart/2008/layout/HorizontalMultiLevelHierarchy"/>
    <dgm:cxn modelId="{ED4D4936-DFE4-4418-BDDC-2E239D4DAB38}" type="presParOf" srcId="{711239A6-E0B5-47FD-806A-D7D4F2DBE8E5}" destId="{FF4A3FE8-BF3B-4DDB-A296-9CC98ED5E905}" srcOrd="0" destOrd="0" presId="urn:microsoft.com/office/officeart/2008/layout/HorizontalMultiLevelHierarchy"/>
    <dgm:cxn modelId="{77A9952B-B3CA-4A16-B00D-B35D47759B22}" type="presParOf" srcId="{711239A6-E0B5-47FD-806A-D7D4F2DBE8E5}" destId="{2D04FFC2-E58D-4AB4-B406-D58AB51B1227}" srcOrd="1" destOrd="0" presId="urn:microsoft.com/office/officeart/2008/layout/HorizontalMultiLevelHierarchy"/>
    <dgm:cxn modelId="{86BC03D8-7F55-4F2B-A665-712649616084}" type="presParOf" srcId="{BBDF2289-1FC2-4FDA-AF4B-CB01001A50C9}" destId="{5CC94512-DE0C-48A4-A2D5-C03DCC0FDDAB}" srcOrd="6" destOrd="0" presId="urn:microsoft.com/office/officeart/2008/layout/HorizontalMultiLevelHierarchy"/>
    <dgm:cxn modelId="{689DD715-CC41-4922-9E39-946246ED0AD6}" type="presParOf" srcId="{5CC94512-DE0C-48A4-A2D5-C03DCC0FDDAB}" destId="{0BD316F2-3264-48BC-BEAB-566A0DC5811E}" srcOrd="0" destOrd="0" presId="urn:microsoft.com/office/officeart/2008/layout/HorizontalMultiLevelHierarchy"/>
    <dgm:cxn modelId="{921DE0E8-F535-488E-ACCB-1E379B4E98B7}" type="presParOf" srcId="{BBDF2289-1FC2-4FDA-AF4B-CB01001A50C9}" destId="{B3C677F6-ED3C-4126-BCB9-239640D5C4EB}" srcOrd="7" destOrd="0" presId="urn:microsoft.com/office/officeart/2008/layout/HorizontalMultiLevelHierarchy"/>
    <dgm:cxn modelId="{D88EE6CE-75E6-46B6-AC6A-DD65E43CE7BE}" type="presParOf" srcId="{B3C677F6-ED3C-4126-BCB9-239640D5C4EB}" destId="{4FDD304D-08B0-46F6-89A5-16ACBE1B65E5}" srcOrd="0" destOrd="0" presId="urn:microsoft.com/office/officeart/2008/layout/HorizontalMultiLevelHierarchy"/>
    <dgm:cxn modelId="{2C2515A4-E696-4E2E-8200-951C027F4746}" type="presParOf" srcId="{B3C677F6-ED3C-4126-BCB9-239640D5C4EB}" destId="{AC920EA8-0857-4E74-AED3-62D4AD6537B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16E1ED1-7001-4936-B314-C745A41B0CB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9D4D4D-E033-4C6C-AACA-C47F42E9451E}">
      <dgm:prSet phldrT="[Текст]"/>
      <dgm:spPr/>
      <dgm:t>
        <a:bodyPr/>
        <a:lstStyle/>
        <a:p>
          <a:r>
            <a:rPr lang="ru-RU" dirty="0" smtClean="0"/>
            <a:t>Внутренняя ВСОКО часть 3 статьи 28 Закона от 29 декабря 2012 г. № 273-ФЗ</a:t>
          </a:r>
          <a:endParaRPr lang="ru-RU" dirty="0"/>
        </a:p>
      </dgm:t>
    </dgm:pt>
    <dgm:pt modelId="{9D6B23A6-FBBE-4838-8677-1B8F62A3DD20}" type="parTrans" cxnId="{8ED2A3FD-3495-47A4-8ACC-07DBAA1D2A4D}">
      <dgm:prSet/>
      <dgm:spPr/>
      <dgm:t>
        <a:bodyPr/>
        <a:lstStyle/>
        <a:p>
          <a:endParaRPr lang="ru-RU"/>
        </a:p>
      </dgm:t>
    </dgm:pt>
    <dgm:pt modelId="{D8FCF195-727F-4423-A46D-FA7417C1AEA4}" type="sibTrans" cxnId="{8ED2A3FD-3495-47A4-8ACC-07DBAA1D2A4D}">
      <dgm:prSet/>
      <dgm:spPr/>
      <dgm:t>
        <a:bodyPr/>
        <a:lstStyle/>
        <a:p>
          <a:endParaRPr lang="ru-RU"/>
        </a:p>
      </dgm:t>
    </dgm:pt>
    <dgm:pt modelId="{FE908EF2-7704-481C-AA45-BBC3EE815C54}">
      <dgm:prSet phldrT="[Текст]"/>
      <dgm:spPr/>
      <dgm:t>
        <a:bodyPr/>
        <a:lstStyle/>
        <a:p>
          <a:r>
            <a:rPr lang="ru-RU" dirty="0" smtClean="0"/>
            <a:t>Внешняя </a:t>
          </a:r>
          <a:endParaRPr lang="ru-RU" dirty="0"/>
        </a:p>
      </dgm:t>
    </dgm:pt>
    <dgm:pt modelId="{7A69D399-6C1F-4811-B7B1-1236472E782A}" type="parTrans" cxnId="{C3757486-B377-424D-99A0-924ECD742350}">
      <dgm:prSet/>
      <dgm:spPr/>
      <dgm:t>
        <a:bodyPr/>
        <a:lstStyle/>
        <a:p>
          <a:endParaRPr lang="ru-RU"/>
        </a:p>
      </dgm:t>
    </dgm:pt>
    <dgm:pt modelId="{A08D9087-1049-4DE4-B6FD-804CCFE696C4}" type="sibTrans" cxnId="{C3757486-B377-424D-99A0-924ECD742350}">
      <dgm:prSet/>
      <dgm:spPr/>
      <dgm:t>
        <a:bodyPr/>
        <a:lstStyle/>
        <a:p>
          <a:endParaRPr lang="ru-RU"/>
        </a:p>
      </dgm:t>
    </dgm:pt>
    <dgm:pt modelId="{9741DEC7-4947-4ADA-A8C9-A5A1E64DA0C2}" type="pres">
      <dgm:prSet presAssocID="{616E1ED1-7001-4936-B314-C745A41B0CB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B9F1E5-923B-4DFF-A10D-76E30A05AF47}" type="pres">
      <dgm:prSet presAssocID="{616E1ED1-7001-4936-B314-C745A41B0CB5}" presName="divider" presStyleLbl="fgShp" presStyleIdx="0" presStyleCnt="1"/>
      <dgm:spPr/>
    </dgm:pt>
    <dgm:pt modelId="{460FC7AC-A9ED-416B-A221-6066FB97C459}" type="pres">
      <dgm:prSet presAssocID="{2E9D4D4D-E033-4C6C-AACA-C47F42E9451E}" presName="downArrow" presStyleLbl="node1" presStyleIdx="0" presStyleCnt="2"/>
      <dgm:spPr/>
    </dgm:pt>
    <dgm:pt modelId="{EB04CC71-C6D3-4CC1-B3C3-A65B6B7BC671}" type="pres">
      <dgm:prSet presAssocID="{2E9D4D4D-E033-4C6C-AACA-C47F42E9451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B2A90-B1BE-4359-9B8C-A9D0E62FA740}" type="pres">
      <dgm:prSet presAssocID="{FE908EF2-7704-481C-AA45-BBC3EE815C54}" presName="upArrow" presStyleLbl="node1" presStyleIdx="1" presStyleCnt="2"/>
      <dgm:spPr/>
    </dgm:pt>
    <dgm:pt modelId="{E24CC8BE-BCE5-4E07-9800-835F434091B3}" type="pres">
      <dgm:prSet presAssocID="{FE908EF2-7704-481C-AA45-BBC3EE815C54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D2A3FD-3495-47A4-8ACC-07DBAA1D2A4D}" srcId="{616E1ED1-7001-4936-B314-C745A41B0CB5}" destId="{2E9D4D4D-E033-4C6C-AACA-C47F42E9451E}" srcOrd="0" destOrd="0" parTransId="{9D6B23A6-FBBE-4838-8677-1B8F62A3DD20}" sibTransId="{D8FCF195-727F-4423-A46D-FA7417C1AEA4}"/>
    <dgm:cxn modelId="{2B28592B-A08A-4685-B99E-F643C1CDCC56}" type="presOf" srcId="{2E9D4D4D-E033-4C6C-AACA-C47F42E9451E}" destId="{EB04CC71-C6D3-4CC1-B3C3-A65B6B7BC671}" srcOrd="0" destOrd="0" presId="urn:microsoft.com/office/officeart/2005/8/layout/arrow3"/>
    <dgm:cxn modelId="{3FC48D5B-DEC7-42B5-958C-654695CB6CFD}" type="presOf" srcId="{FE908EF2-7704-481C-AA45-BBC3EE815C54}" destId="{E24CC8BE-BCE5-4E07-9800-835F434091B3}" srcOrd="0" destOrd="0" presId="urn:microsoft.com/office/officeart/2005/8/layout/arrow3"/>
    <dgm:cxn modelId="{1506A5EB-0C02-42CC-9D71-2209FC40FEA2}" type="presOf" srcId="{616E1ED1-7001-4936-B314-C745A41B0CB5}" destId="{9741DEC7-4947-4ADA-A8C9-A5A1E64DA0C2}" srcOrd="0" destOrd="0" presId="urn:microsoft.com/office/officeart/2005/8/layout/arrow3"/>
    <dgm:cxn modelId="{C3757486-B377-424D-99A0-924ECD742350}" srcId="{616E1ED1-7001-4936-B314-C745A41B0CB5}" destId="{FE908EF2-7704-481C-AA45-BBC3EE815C54}" srcOrd="1" destOrd="0" parTransId="{7A69D399-6C1F-4811-B7B1-1236472E782A}" sibTransId="{A08D9087-1049-4DE4-B6FD-804CCFE696C4}"/>
    <dgm:cxn modelId="{D1C8E802-013E-4E8E-9FD7-AC7FD578D957}" type="presParOf" srcId="{9741DEC7-4947-4ADA-A8C9-A5A1E64DA0C2}" destId="{B6B9F1E5-923B-4DFF-A10D-76E30A05AF47}" srcOrd="0" destOrd="0" presId="urn:microsoft.com/office/officeart/2005/8/layout/arrow3"/>
    <dgm:cxn modelId="{7E50C1C3-8B65-483A-B382-714BA3CC0444}" type="presParOf" srcId="{9741DEC7-4947-4ADA-A8C9-A5A1E64DA0C2}" destId="{460FC7AC-A9ED-416B-A221-6066FB97C459}" srcOrd="1" destOrd="0" presId="urn:microsoft.com/office/officeart/2005/8/layout/arrow3"/>
    <dgm:cxn modelId="{88AB288D-9094-425D-9A12-C197696AB032}" type="presParOf" srcId="{9741DEC7-4947-4ADA-A8C9-A5A1E64DA0C2}" destId="{EB04CC71-C6D3-4CC1-B3C3-A65B6B7BC671}" srcOrd="2" destOrd="0" presId="urn:microsoft.com/office/officeart/2005/8/layout/arrow3"/>
    <dgm:cxn modelId="{97FC3E13-BA40-48E6-B60E-8063B3847CBB}" type="presParOf" srcId="{9741DEC7-4947-4ADA-A8C9-A5A1E64DA0C2}" destId="{7DAB2A90-B1BE-4359-9B8C-A9D0E62FA740}" srcOrd="3" destOrd="0" presId="urn:microsoft.com/office/officeart/2005/8/layout/arrow3"/>
    <dgm:cxn modelId="{77193664-CAB7-4D15-8A98-BEAB1C5EC513}" type="presParOf" srcId="{9741DEC7-4947-4ADA-A8C9-A5A1E64DA0C2}" destId="{E24CC8BE-BCE5-4E07-9800-835F434091B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05C9B34-93AF-4944-8EFD-8DBE9D388398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2010EB87-2FA7-4608-97F1-9117B3DBB2D2}">
      <dgm:prSet phldrT="[Текст]"/>
      <dgm:spPr/>
      <dgm:t>
        <a:bodyPr/>
        <a:lstStyle/>
        <a:p>
          <a:r>
            <a:rPr lang="ru-RU" dirty="0" smtClean="0"/>
            <a:t>Раннее развитие детей  (0-3 г)</a:t>
          </a:r>
          <a:endParaRPr lang="ru-RU" dirty="0"/>
        </a:p>
      </dgm:t>
    </dgm:pt>
    <dgm:pt modelId="{74A6811B-2C73-4FF4-B85C-B1AACE306221}" type="parTrans" cxnId="{4D7A3AC4-F160-43E7-8358-AC60169062A6}">
      <dgm:prSet/>
      <dgm:spPr/>
      <dgm:t>
        <a:bodyPr/>
        <a:lstStyle/>
        <a:p>
          <a:endParaRPr lang="ru-RU"/>
        </a:p>
      </dgm:t>
    </dgm:pt>
    <dgm:pt modelId="{E1DEE610-BBAF-4F5E-9CE7-446F17B5D920}" type="sibTrans" cxnId="{4D7A3AC4-F160-43E7-8358-AC60169062A6}">
      <dgm:prSet/>
      <dgm:spPr/>
      <dgm:t>
        <a:bodyPr/>
        <a:lstStyle/>
        <a:p>
          <a:endParaRPr lang="ru-RU"/>
        </a:p>
      </dgm:t>
    </dgm:pt>
    <dgm:pt modelId="{E0D6A64E-97F4-4986-8CFA-D51BFB01C8FA}">
      <dgm:prSet phldrT="[Текст]"/>
      <dgm:spPr/>
      <dgm:t>
        <a:bodyPr/>
        <a:lstStyle/>
        <a:p>
          <a:r>
            <a:rPr lang="ru-RU" dirty="0" smtClean="0"/>
            <a:t>Связь школы и дополнительного образования</a:t>
          </a:r>
          <a:endParaRPr lang="ru-RU" dirty="0"/>
        </a:p>
      </dgm:t>
    </dgm:pt>
    <dgm:pt modelId="{7BD329FE-F9E3-4EA3-85B0-3B244D857AD4}" type="parTrans" cxnId="{C8C4C191-0CD5-4009-819A-0960383AC6D1}">
      <dgm:prSet/>
      <dgm:spPr/>
      <dgm:t>
        <a:bodyPr/>
        <a:lstStyle/>
        <a:p>
          <a:endParaRPr lang="ru-RU"/>
        </a:p>
      </dgm:t>
    </dgm:pt>
    <dgm:pt modelId="{6A516771-9EAD-4925-B07F-28EE141366E2}" type="sibTrans" cxnId="{C8C4C191-0CD5-4009-819A-0960383AC6D1}">
      <dgm:prSet/>
      <dgm:spPr/>
      <dgm:t>
        <a:bodyPr/>
        <a:lstStyle/>
        <a:p>
          <a:endParaRPr lang="ru-RU"/>
        </a:p>
      </dgm:t>
    </dgm:pt>
    <dgm:pt modelId="{2056EE79-E428-4890-A66D-0523F4D339B6}">
      <dgm:prSet phldrT="[Текст]"/>
      <dgm:spPr/>
      <dgm:t>
        <a:bodyPr/>
        <a:lstStyle/>
        <a:p>
          <a:r>
            <a:rPr lang="ru-RU" dirty="0" smtClean="0"/>
            <a:t>Непрерывное образование взрослых</a:t>
          </a:r>
          <a:endParaRPr lang="ru-RU" dirty="0"/>
        </a:p>
      </dgm:t>
    </dgm:pt>
    <dgm:pt modelId="{B17D7A51-68D9-4366-8BF4-9C15A954579B}" type="parTrans" cxnId="{9B19257D-7A99-4FF1-BD25-58E0BD0D3B34}">
      <dgm:prSet/>
      <dgm:spPr/>
      <dgm:t>
        <a:bodyPr/>
        <a:lstStyle/>
        <a:p>
          <a:endParaRPr lang="ru-RU"/>
        </a:p>
      </dgm:t>
    </dgm:pt>
    <dgm:pt modelId="{9F913587-2574-4E7E-959C-5F1329FA0303}" type="sibTrans" cxnId="{9B19257D-7A99-4FF1-BD25-58E0BD0D3B34}">
      <dgm:prSet/>
      <dgm:spPr/>
      <dgm:t>
        <a:bodyPr/>
        <a:lstStyle/>
        <a:p>
          <a:endParaRPr lang="ru-RU"/>
        </a:p>
      </dgm:t>
    </dgm:pt>
    <dgm:pt modelId="{DCCB56CD-03CD-46E3-9A1F-94DFF711E0D1}" type="pres">
      <dgm:prSet presAssocID="{805C9B34-93AF-4944-8EFD-8DBE9D388398}" presName="compositeShape" presStyleCnt="0">
        <dgm:presLayoutVars>
          <dgm:chMax val="7"/>
          <dgm:dir/>
          <dgm:resizeHandles val="exact"/>
        </dgm:presLayoutVars>
      </dgm:prSet>
      <dgm:spPr/>
    </dgm:pt>
    <dgm:pt modelId="{31050F29-D1CB-4DC6-9D6F-41219CCF78F5}" type="pres">
      <dgm:prSet presAssocID="{805C9B34-93AF-4944-8EFD-8DBE9D388398}" presName="wedge1" presStyleLbl="node1" presStyleIdx="0" presStyleCnt="3"/>
      <dgm:spPr/>
      <dgm:t>
        <a:bodyPr/>
        <a:lstStyle/>
        <a:p>
          <a:endParaRPr lang="ru-RU"/>
        </a:p>
      </dgm:t>
    </dgm:pt>
    <dgm:pt modelId="{3D56201D-722C-428E-83B4-33962B6ACAC4}" type="pres">
      <dgm:prSet presAssocID="{805C9B34-93AF-4944-8EFD-8DBE9D38839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84C8A-8947-46F5-8A60-3C9F084249B5}" type="pres">
      <dgm:prSet presAssocID="{805C9B34-93AF-4944-8EFD-8DBE9D388398}" presName="wedge2" presStyleLbl="node1" presStyleIdx="1" presStyleCnt="3"/>
      <dgm:spPr/>
      <dgm:t>
        <a:bodyPr/>
        <a:lstStyle/>
        <a:p>
          <a:endParaRPr lang="ru-RU"/>
        </a:p>
      </dgm:t>
    </dgm:pt>
    <dgm:pt modelId="{075CFF01-90E1-42F3-8AC5-BB0B6C431804}" type="pres">
      <dgm:prSet presAssocID="{805C9B34-93AF-4944-8EFD-8DBE9D38839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38D20-67C0-4D99-8E97-B833B1263A1D}" type="pres">
      <dgm:prSet presAssocID="{805C9B34-93AF-4944-8EFD-8DBE9D388398}" presName="wedge3" presStyleLbl="node1" presStyleIdx="2" presStyleCnt="3"/>
      <dgm:spPr/>
      <dgm:t>
        <a:bodyPr/>
        <a:lstStyle/>
        <a:p>
          <a:endParaRPr lang="ru-RU"/>
        </a:p>
      </dgm:t>
    </dgm:pt>
    <dgm:pt modelId="{DF040EB8-1AC1-487C-88E5-95E1F1AAC2E5}" type="pres">
      <dgm:prSet presAssocID="{805C9B34-93AF-4944-8EFD-8DBE9D38839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7A3AC4-F160-43E7-8358-AC60169062A6}" srcId="{805C9B34-93AF-4944-8EFD-8DBE9D388398}" destId="{2010EB87-2FA7-4608-97F1-9117B3DBB2D2}" srcOrd="0" destOrd="0" parTransId="{74A6811B-2C73-4FF4-B85C-B1AACE306221}" sibTransId="{E1DEE610-BBAF-4F5E-9CE7-446F17B5D920}"/>
    <dgm:cxn modelId="{36993E69-8C41-4C54-869D-F0D0871D6BCE}" type="presOf" srcId="{805C9B34-93AF-4944-8EFD-8DBE9D388398}" destId="{DCCB56CD-03CD-46E3-9A1F-94DFF711E0D1}" srcOrd="0" destOrd="0" presId="urn:microsoft.com/office/officeart/2005/8/layout/chart3"/>
    <dgm:cxn modelId="{9B19257D-7A99-4FF1-BD25-58E0BD0D3B34}" srcId="{805C9B34-93AF-4944-8EFD-8DBE9D388398}" destId="{2056EE79-E428-4890-A66D-0523F4D339B6}" srcOrd="2" destOrd="0" parTransId="{B17D7A51-68D9-4366-8BF4-9C15A954579B}" sibTransId="{9F913587-2574-4E7E-959C-5F1329FA0303}"/>
    <dgm:cxn modelId="{CA043B3B-4386-4221-B806-B87461D576D6}" type="presOf" srcId="{2056EE79-E428-4890-A66D-0523F4D339B6}" destId="{DF040EB8-1AC1-487C-88E5-95E1F1AAC2E5}" srcOrd="1" destOrd="0" presId="urn:microsoft.com/office/officeart/2005/8/layout/chart3"/>
    <dgm:cxn modelId="{C8C4C191-0CD5-4009-819A-0960383AC6D1}" srcId="{805C9B34-93AF-4944-8EFD-8DBE9D388398}" destId="{E0D6A64E-97F4-4986-8CFA-D51BFB01C8FA}" srcOrd="1" destOrd="0" parTransId="{7BD329FE-F9E3-4EA3-85B0-3B244D857AD4}" sibTransId="{6A516771-9EAD-4925-B07F-28EE141366E2}"/>
    <dgm:cxn modelId="{8289EF5D-9EF1-4586-98D1-5333DBC359F5}" type="presOf" srcId="{E0D6A64E-97F4-4986-8CFA-D51BFB01C8FA}" destId="{075CFF01-90E1-42F3-8AC5-BB0B6C431804}" srcOrd="1" destOrd="0" presId="urn:microsoft.com/office/officeart/2005/8/layout/chart3"/>
    <dgm:cxn modelId="{A0E35E74-E1A5-4015-97BB-3661C15468D7}" type="presOf" srcId="{2010EB87-2FA7-4608-97F1-9117B3DBB2D2}" destId="{31050F29-D1CB-4DC6-9D6F-41219CCF78F5}" srcOrd="0" destOrd="0" presId="urn:microsoft.com/office/officeart/2005/8/layout/chart3"/>
    <dgm:cxn modelId="{BF848B27-34F0-4AAD-B0BA-1B12CF2946BA}" type="presOf" srcId="{2056EE79-E428-4890-A66D-0523F4D339B6}" destId="{69538D20-67C0-4D99-8E97-B833B1263A1D}" srcOrd="0" destOrd="0" presId="urn:microsoft.com/office/officeart/2005/8/layout/chart3"/>
    <dgm:cxn modelId="{30D235CA-8DEF-4721-8DE2-1FD9C9D0004E}" type="presOf" srcId="{2010EB87-2FA7-4608-97F1-9117B3DBB2D2}" destId="{3D56201D-722C-428E-83B4-33962B6ACAC4}" srcOrd="1" destOrd="0" presId="urn:microsoft.com/office/officeart/2005/8/layout/chart3"/>
    <dgm:cxn modelId="{29017F89-2701-47CB-AD8B-F56C484891CB}" type="presOf" srcId="{E0D6A64E-97F4-4986-8CFA-D51BFB01C8FA}" destId="{A8184C8A-8947-46F5-8A60-3C9F084249B5}" srcOrd="0" destOrd="0" presId="urn:microsoft.com/office/officeart/2005/8/layout/chart3"/>
    <dgm:cxn modelId="{52235527-7960-49C2-80A8-503A079A1D0E}" type="presParOf" srcId="{DCCB56CD-03CD-46E3-9A1F-94DFF711E0D1}" destId="{31050F29-D1CB-4DC6-9D6F-41219CCF78F5}" srcOrd="0" destOrd="0" presId="urn:microsoft.com/office/officeart/2005/8/layout/chart3"/>
    <dgm:cxn modelId="{BCCC96AE-AE7F-4EDB-80F7-95DA3BE05518}" type="presParOf" srcId="{DCCB56CD-03CD-46E3-9A1F-94DFF711E0D1}" destId="{3D56201D-722C-428E-83B4-33962B6ACAC4}" srcOrd="1" destOrd="0" presId="urn:microsoft.com/office/officeart/2005/8/layout/chart3"/>
    <dgm:cxn modelId="{33CBB800-43B4-49C2-B2AC-FEEAD11DDADC}" type="presParOf" srcId="{DCCB56CD-03CD-46E3-9A1F-94DFF711E0D1}" destId="{A8184C8A-8947-46F5-8A60-3C9F084249B5}" srcOrd="2" destOrd="0" presId="urn:microsoft.com/office/officeart/2005/8/layout/chart3"/>
    <dgm:cxn modelId="{3B737A74-0AEA-4EFC-AE2D-06F254552124}" type="presParOf" srcId="{DCCB56CD-03CD-46E3-9A1F-94DFF711E0D1}" destId="{075CFF01-90E1-42F3-8AC5-BB0B6C431804}" srcOrd="3" destOrd="0" presId="urn:microsoft.com/office/officeart/2005/8/layout/chart3"/>
    <dgm:cxn modelId="{D70399B4-6AEC-4AB6-A80E-B00E197F4F98}" type="presParOf" srcId="{DCCB56CD-03CD-46E3-9A1F-94DFF711E0D1}" destId="{69538D20-67C0-4D99-8E97-B833B1263A1D}" srcOrd="4" destOrd="0" presId="urn:microsoft.com/office/officeart/2005/8/layout/chart3"/>
    <dgm:cxn modelId="{36739D69-5737-4AE4-987F-8DA14BCC9C7D}" type="presParOf" srcId="{DCCB56CD-03CD-46E3-9A1F-94DFF711E0D1}" destId="{DF040EB8-1AC1-487C-88E5-95E1F1AAC2E5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A75C3A-748A-4671-8AB7-A0514B5F17F1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391101-7B76-48AD-B1AA-8DC16405B907}">
      <dgm:prSet phldrT="[Текст]"/>
      <dgm:spPr/>
      <dgm:t>
        <a:bodyPr/>
        <a:lstStyle/>
        <a:p>
          <a:r>
            <a:rPr lang="ru-RU" dirty="0" smtClean="0"/>
            <a:t>Традиционные способы информации</a:t>
          </a:r>
          <a:endParaRPr lang="ru-RU" dirty="0"/>
        </a:p>
      </dgm:t>
    </dgm:pt>
    <dgm:pt modelId="{9E115DDF-5F55-4D73-A866-5A7E906BAAAE}" type="parTrans" cxnId="{8AD7DC43-B76F-4EB0-8679-A17CA351BB36}">
      <dgm:prSet/>
      <dgm:spPr/>
      <dgm:t>
        <a:bodyPr/>
        <a:lstStyle/>
        <a:p>
          <a:endParaRPr lang="ru-RU"/>
        </a:p>
      </dgm:t>
    </dgm:pt>
    <dgm:pt modelId="{92202F97-EDB1-4D43-835E-26E91CB2F3E8}" type="sibTrans" cxnId="{8AD7DC43-B76F-4EB0-8679-A17CA351BB36}">
      <dgm:prSet/>
      <dgm:spPr/>
      <dgm:t>
        <a:bodyPr/>
        <a:lstStyle/>
        <a:p>
          <a:endParaRPr lang="ru-RU"/>
        </a:p>
      </dgm:t>
    </dgm:pt>
    <dgm:pt modelId="{1F3BF50E-05EC-4098-BD24-9BA4E6282C6A}">
      <dgm:prSet phldrT="[Текст]"/>
      <dgm:spPr/>
      <dgm:t>
        <a:bodyPr/>
        <a:lstStyle/>
        <a:p>
          <a:r>
            <a:rPr lang="ru-RU" dirty="0" smtClean="0"/>
            <a:t>Компьютерные  средства обучения</a:t>
          </a:r>
          <a:endParaRPr lang="ru-RU" dirty="0"/>
        </a:p>
      </dgm:t>
    </dgm:pt>
    <dgm:pt modelId="{B671CC02-8A22-4C41-8641-8F7BB11A6BF8}" type="parTrans" cxnId="{87692E2C-CC8A-4CD5-8682-57644E758BAF}">
      <dgm:prSet/>
      <dgm:spPr/>
      <dgm:t>
        <a:bodyPr/>
        <a:lstStyle/>
        <a:p>
          <a:endParaRPr lang="ru-RU"/>
        </a:p>
      </dgm:t>
    </dgm:pt>
    <dgm:pt modelId="{382EE9F2-D3A4-4EEF-8896-AC3CB4F3A432}" type="sibTrans" cxnId="{87692E2C-CC8A-4CD5-8682-57644E758BAF}">
      <dgm:prSet/>
      <dgm:spPr/>
      <dgm:t>
        <a:bodyPr/>
        <a:lstStyle/>
        <a:p>
          <a:endParaRPr lang="ru-RU"/>
        </a:p>
      </dgm:t>
    </dgm:pt>
    <dgm:pt modelId="{75C164E2-A38E-4809-8A11-7D68A44F8FD6}" type="pres">
      <dgm:prSet presAssocID="{B1A75C3A-748A-4671-8AB7-A0514B5F17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933D2A-23FE-48ED-B732-236D311E907A}" type="pres">
      <dgm:prSet presAssocID="{D5391101-7B76-48AD-B1AA-8DC16405B90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F4183-DB29-4867-9AB9-D04F495CC275}" type="pres">
      <dgm:prSet presAssocID="{1F3BF50E-05EC-4098-BD24-9BA4E6282C6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4DF69-BBC7-4863-9DD1-2D52E4BF5F2D}" type="presOf" srcId="{D5391101-7B76-48AD-B1AA-8DC16405B907}" destId="{02933D2A-23FE-48ED-B732-236D311E907A}" srcOrd="0" destOrd="0" presId="urn:microsoft.com/office/officeart/2005/8/layout/arrow5"/>
    <dgm:cxn modelId="{8AD7DC43-B76F-4EB0-8679-A17CA351BB36}" srcId="{B1A75C3A-748A-4671-8AB7-A0514B5F17F1}" destId="{D5391101-7B76-48AD-B1AA-8DC16405B907}" srcOrd="0" destOrd="0" parTransId="{9E115DDF-5F55-4D73-A866-5A7E906BAAAE}" sibTransId="{92202F97-EDB1-4D43-835E-26E91CB2F3E8}"/>
    <dgm:cxn modelId="{1559009A-096C-45F6-96C2-E6CC69BF08D7}" type="presOf" srcId="{B1A75C3A-748A-4671-8AB7-A0514B5F17F1}" destId="{75C164E2-A38E-4809-8A11-7D68A44F8FD6}" srcOrd="0" destOrd="0" presId="urn:microsoft.com/office/officeart/2005/8/layout/arrow5"/>
    <dgm:cxn modelId="{B6129B70-D679-4957-8CE5-0D7A15F65328}" type="presOf" srcId="{1F3BF50E-05EC-4098-BD24-9BA4E6282C6A}" destId="{181F4183-DB29-4867-9AB9-D04F495CC275}" srcOrd="0" destOrd="0" presId="urn:microsoft.com/office/officeart/2005/8/layout/arrow5"/>
    <dgm:cxn modelId="{87692E2C-CC8A-4CD5-8682-57644E758BAF}" srcId="{B1A75C3A-748A-4671-8AB7-A0514B5F17F1}" destId="{1F3BF50E-05EC-4098-BD24-9BA4E6282C6A}" srcOrd="1" destOrd="0" parTransId="{B671CC02-8A22-4C41-8641-8F7BB11A6BF8}" sibTransId="{382EE9F2-D3A4-4EEF-8896-AC3CB4F3A432}"/>
    <dgm:cxn modelId="{6453B2ED-491A-40E3-8203-26568E2CD04B}" type="presParOf" srcId="{75C164E2-A38E-4809-8A11-7D68A44F8FD6}" destId="{02933D2A-23FE-48ED-B732-236D311E907A}" srcOrd="0" destOrd="0" presId="urn:microsoft.com/office/officeart/2005/8/layout/arrow5"/>
    <dgm:cxn modelId="{FAF3BC9D-4E38-498A-A7F9-FD9902B5D9A9}" type="presParOf" srcId="{75C164E2-A38E-4809-8A11-7D68A44F8FD6}" destId="{181F4183-DB29-4867-9AB9-D04F495CC27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AB19900-BAD6-4FE8-919D-3DF44D12F9C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A0F32A5-22A1-4662-8106-90E03F67635B}">
      <dgm:prSet phldrT="[Текст]" custT="1"/>
      <dgm:spPr/>
      <dgm:t>
        <a:bodyPr/>
        <a:lstStyle/>
        <a:p>
          <a:r>
            <a:rPr lang="ru-RU" sz="1050" dirty="0" smtClean="0"/>
            <a:t>«Низовые» инновации (инициатива рядовых сотрудников)</a:t>
          </a:r>
          <a:endParaRPr lang="ru-RU" sz="1050" dirty="0"/>
        </a:p>
      </dgm:t>
    </dgm:pt>
    <dgm:pt modelId="{540572FC-EB81-4316-8AE9-A270135065C7}" type="parTrans" cxnId="{36992BD5-6940-46AF-B4C9-425FF3F3A047}">
      <dgm:prSet/>
      <dgm:spPr/>
      <dgm:t>
        <a:bodyPr/>
        <a:lstStyle/>
        <a:p>
          <a:endParaRPr lang="ru-RU"/>
        </a:p>
      </dgm:t>
    </dgm:pt>
    <dgm:pt modelId="{F281A730-A541-49DF-B447-BD9676C1A560}" type="sibTrans" cxnId="{36992BD5-6940-46AF-B4C9-425FF3F3A047}">
      <dgm:prSet/>
      <dgm:spPr/>
      <dgm:t>
        <a:bodyPr/>
        <a:lstStyle/>
        <a:p>
          <a:endParaRPr lang="ru-RU"/>
        </a:p>
      </dgm:t>
    </dgm:pt>
    <dgm:pt modelId="{AD08BD80-B510-461F-A198-54FC7085C5DC}">
      <dgm:prSet phldrT="[Текст]" custT="1"/>
      <dgm:spPr/>
      <dgm:t>
        <a:bodyPr/>
        <a:lstStyle/>
        <a:p>
          <a:r>
            <a:rPr lang="ru-RU" sz="1100" dirty="0" smtClean="0"/>
            <a:t>Конкурентные механизмы </a:t>
          </a:r>
          <a:endParaRPr lang="ru-RU" sz="1100" dirty="0"/>
        </a:p>
      </dgm:t>
    </dgm:pt>
    <dgm:pt modelId="{C2F15DF2-28B7-4363-A955-605BB5534858}" type="parTrans" cxnId="{DE31470F-30CB-4F39-9DF4-804CB1E0E585}">
      <dgm:prSet/>
      <dgm:spPr/>
      <dgm:t>
        <a:bodyPr/>
        <a:lstStyle/>
        <a:p>
          <a:endParaRPr lang="ru-RU"/>
        </a:p>
      </dgm:t>
    </dgm:pt>
    <dgm:pt modelId="{CEE7315E-FEEC-4C9A-A4DB-D41F3A2EF153}" type="sibTrans" cxnId="{DE31470F-30CB-4F39-9DF4-804CB1E0E585}">
      <dgm:prSet/>
      <dgm:spPr/>
      <dgm:t>
        <a:bodyPr/>
        <a:lstStyle/>
        <a:p>
          <a:endParaRPr lang="ru-RU"/>
        </a:p>
      </dgm:t>
    </dgm:pt>
    <dgm:pt modelId="{6B02A96B-8D84-4239-BCB0-0ADA386A220F}">
      <dgm:prSet phldrT="[Текст]"/>
      <dgm:spPr/>
      <dgm:t>
        <a:bodyPr/>
        <a:lstStyle/>
        <a:p>
          <a:r>
            <a:rPr lang="ru-RU" dirty="0" smtClean="0"/>
            <a:t>Подотчетность, гласность результатов</a:t>
          </a:r>
          <a:endParaRPr lang="ru-RU" dirty="0"/>
        </a:p>
      </dgm:t>
    </dgm:pt>
    <dgm:pt modelId="{42040BCD-6ACA-41B9-8FF1-04C242849B9E}" type="parTrans" cxnId="{1535272C-607F-45BC-A3DF-B9AEB489F6C6}">
      <dgm:prSet/>
      <dgm:spPr/>
      <dgm:t>
        <a:bodyPr/>
        <a:lstStyle/>
        <a:p>
          <a:endParaRPr lang="ru-RU"/>
        </a:p>
      </dgm:t>
    </dgm:pt>
    <dgm:pt modelId="{FE3F679D-33D2-4A79-B185-540397201B77}" type="sibTrans" cxnId="{1535272C-607F-45BC-A3DF-B9AEB489F6C6}">
      <dgm:prSet/>
      <dgm:spPr/>
      <dgm:t>
        <a:bodyPr/>
        <a:lstStyle/>
        <a:p>
          <a:endParaRPr lang="ru-RU"/>
        </a:p>
      </dgm:t>
    </dgm:pt>
    <dgm:pt modelId="{EFC8372B-D566-4D2C-BDB6-0B2207B05257}">
      <dgm:prSet phldrT="[Текст]" custT="1"/>
      <dgm:spPr/>
      <dgm:t>
        <a:bodyPr/>
        <a:lstStyle/>
        <a:p>
          <a:r>
            <a:rPr lang="ru-RU" sz="1050" dirty="0" smtClean="0"/>
            <a:t>Изменения в «классной комнате», уход от стандартной организации образовательного процесса</a:t>
          </a:r>
          <a:endParaRPr lang="ru-RU" sz="1050" dirty="0"/>
        </a:p>
      </dgm:t>
    </dgm:pt>
    <dgm:pt modelId="{3FDF143F-03EB-4407-A339-23F39925BD48}" type="parTrans" cxnId="{366D7E7D-05EC-4DD3-922D-573225AEE2AE}">
      <dgm:prSet/>
      <dgm:spPr/>
      <dgm:t>
        <a:bodyPr/>
        <a:lstStyle/>
        <a:p>
          <a:endParaRPr lang="ru-RU"/>
        </a:p>
      </dgm:t>
    </dgm:pt>
    <dgm:pt modelId="{077FEC0B-6BFB-43EA-A4F0-630104D9DB0B}" type="sibTrans" cxnId="{366D7E7D-05EC-4DD3-922D-573225AEE2AE}">
      <dgm:prSet/>
      <dgm:spPr/>
      <dgm:t>
        <a:bodyPr/>
        <a:lstStyle/>
        <a:p>
          <a:endParaRPr lang="ru-RU"/>
        </a:p>
      </dgm:t>
    </dgm:pt>
    <dgm:pt modelId="{2DEE530F-072E-47F9-A7A6-6B9B0E058B3D}" type="pres">
      <dgm:prSet presAssocID="{BAB19900-BAD6-4FE8-919D-3DF44D12F9C5}" presName="compositeShape" presStyleCnt="0">
        <dgm:presLayoutVars>
          <dgm:chMax val="7"/>
          <dgm:dir/>
          <dgm:resizeHandles val="exact"/>
        </dgm:presLayoutVars>
      </dgm:prSet>
      <dgm:spPr/>
    </dgm:pt>
    <dgm:pt modelId="{203C1718-4B16-4A2A-A8FD-1316369E6046}" type="pres">
      <dgm:prSet presAssocID="{3A0F32A5-22A1-4662-8106-90E03F67635B}" presName="circ1" presStyleLbl="vennNode1" presStyleIdx="0" presStyleCnt="4" custLinFactNeighborX="-4027" custLinFactNeighborY="1512"/>
      <dgm:spPr/>
      <dgm:t>
        <a:bodyPr/>
        <a:lstStyle/>
        <a:p>
          <a:endParaRPr lang="ru-RU"/>
        </a:p>
      </dgm:t>
    </dgm:pt>
    <dgm:pt modelId="{4FF114B4-8A2C-4BFC-B7D4-FCC0D305B447}" type="pres">
      <dgm:prSet presAssocID="{3A0F32A5-22A1-4662-8106-90E03F67635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7517F-07E2-45DE-9953-42A37E77704E}" type="pres">
      <dgm:prSet presAssocID="{AD08BD80-B510-461F-A198-54FC7085C5DC}" presName="circ2" presStyleLbl="vennNode1" presStyleIdx="1" presStyleCnt="4" custScaleX="151920"/>
      <dgm:spPr/>
      <dgm:t>
        <a:bodyPr/>
        <a:lstStyle/>
        <a:p>
          <a:endParaRPr lang="ru-RU"/>
        </a:p>
      </dgm:t>
    </dgm:pt>
    <dgm:pt modelId="{4BBA000C-AC71-4D7B-A236-5FAF3FEECCCD}" type="pres">
      <dgm:prSet presAssocID="{AD08BD80-B510-461F-A198-54FC7085C5D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57289-9674-43B2-9539-0B80B448DA19}" type="pres">
      <dgm:prSet presAssocID="{6B02A96B-8D84-4239-BCB0-0ADA386A220F}" presName="circ3" presStyleLbl="vennNode1" presStyleIdx="2" presStyleCnt="4"/>
      <dgm:spPr/>
      <dgm:t>
        <a:bodyPr/>
        <a:lstStyle/>
        <a:p>
          <a:endParaRPr lang="ru-RU"/>
        </a:p>
      </dgm:t>
    </dgm:pt>
    <dgm:pt modelId="{1C0ACD2D-FE13-425D-B030-E7ECA0DF6471}" type="pres">
      <dgm:prSet presAssocID="{6B02A96B-8D84-4239-BCB0-0ADA386A220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99B60-557C-48F4-A10C-2ECE61C080AC}" type="pres">
      <dgm:prSet presAssocID="{EFC8372B-D566-4D2C-BDB6-0B2207B05257}" presName="circ4" presStyleLbl="vennNode1" presStyleIdx="3" presStyleCnt="4" custScaleX="172513"/>
      <dgm:spPr/>
      <dgm:t>
        <a:bodyPr/>
        <a:lstStyle/>
        <a:p>
          <a:endParaRPr lang="ru-RU"/>
        </a:p>
      </dgm:t>
    </dgm:pt>
    <dgm:pt modelId="{41B94A9C-02CB-4BEA-88DF-677F16DB3DD5}" type="pres">
      <dgm:prSet presAssocID="{EFC8372B-D566-4D2C-BDB6-0B2207B0525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E7BD9A-E631-49BB-B0CC-1E4BB38AD24A}" type="presOf" srcId="{EFC8372B-D566-4D2C-BDB6-0B2207B05257}" destId="{B5199B60-557C-48F4-A10C-2ECE61C080AC}" srcOrd="0" destOrd="0" presId="urn:microsoft.com/office/officeart/2005/8/layout/venn1"/>
    <dgm:cxn modelId="{F270A235-FE0D-4F74-BDD4-1A5369BE99FE}" type="presOf" srcId="{BAB19900-BAD6-4FE8-919D-3DF44D12F9C5}" destId="{2DEE530F-072E-47F9-A7A6-6B9B0E058B3D}" srcOrd="0" destOrd="0" presId="urn:microsoft.com/office/officeart/2005/8/layout/venn1"/>
    <dgm:cxn modelId="{36992BD5-6940-46AF-B4C9-425FF3F3A047}" srcId="{BAB19900-BAD6-4FE8-919D-3DF44D12F9C5}" destId="{3A0F32A5-22A1-4662-8106-90E03F67635B}" srcOrd="0" destOrd="0" parTransId="{540572FC-EB81-4316-8AE9-A270135065C7}" sibTransId="{F281A730-A541-49DF-B447-BD9676C1A560}"/>
    <dgm:cxn modelId="{366D7E7D-05EC-4DD3-922D-573225AEE2AE}" srcId="{BAB19900-BAD6-4FE8-919D-3DF44D12F9C5}" destId="{EFC8372B-D566-4D2C-BDB6-0B2207B05257}" srcOrd="3" destOrd="0" parTransId="{3FDF143F-03EB-4407-A339-23F39925BD48}" sibTransId="{077FEC0B-6BFB-43EA-A4F0-630104D9DB0B}"/>
    <dgm:cxn modelId="{1535272C-607F-45BC-A3DF-B9AEB489F6C6}" srcId="{BAB19900-BAD6-4FE8-919D-3DF44D12F9C5}" destId="{6B02A96B-8D84-4239-BCB0-0ADA386A220F}" srcOrd="2" destOrd="0" parTransId="{42040BCD-6ACA-41B9-8FF1-04C242849B9E}" sibTransId="{FE3F679D-33D2-4A79-B185-540397201B77}"/>
    <dgm:cxn modelId="{DE31470F-30CB-4F39-9DF4-804CB1E0E585}" srcId="{BAB19900-BAD6-4FE8-919D-3DF44D12F9C5}" destId="{AD08BD80-B510-461F-A198-54FC7085C5DC}" srcOrd="1" destOrd="0" parTransId="{C2F15DF2-28B7-4363-A955-605BB5534858}" sibTransId="{CEE7315E-FEEC-4C9A-A4DB-D41F3A2EF153}"/>
    <dgm:cxn modelId="{E93821AD-13FA-4846-B54F-02242B9C5EC4}" type="presOf" srcId="{6B02A96B-8D84-4239-BCB0-0ADA386A220F}" destId="{1C0ACD2D-FE13-425D-B030-E7ECA0DF6471}" srcOrd="1" destOrd="0" presId="urn:microsoft.com/office/officeart/2005/8/layout/venn1"/>
    <dgm:cxn modelId="{66EB2F47-2AEC-4001-A396-384AD367255D}" type="presOf" srcId="{6B02A96B-8D84-4239-BCB0-0ADA386A220F}" destId="{F3B57289-9674-43B2-9539-0B80B448DA19}" srcOrd="0" destOrd="0" presId="urn:microsoft.com/office/officeart/2005/8/layout/venn1"/>
    <dgm:cxn modelId="{82C3A9BD-8090-446D-B9BD-21291492E137}" type="presOf" srcId="{AD08BD80-B510-461F-A198-54FC7085C5DC}" destId="{4BBA000C-AC71-4D7B-A236-5FAF3FEECCCD}" srcOrd="1" destOrd="0" presId="urn:microsoft.com/office/officeart/2005/8/layout/venn1"/>
    <dgm:cxn modelId="{6C6F7117-362A-4BA4-A8A3-17D31431D99A}" type="presOf" srcId="{EFC8372B-D566-4D2C-BDB6-0B2207B05257}" destId="{41B94A9C-02CB-4BEA-88DF-677F16DB3DD5}" srcOrd="1" destOrd="0" presId="urn:microsoft.com/office/officeart/2005/8/layout/venn1"/>
    <dgm:cxn modelId="{9850E4D7-768A-4007-B32B-A3BE3E240AC5}" type="presOf" srcId="{AD08BD80-B510-461F-A198-54FC7085C5DC}" destId="{1607517F-07E2-45DE-9953-42A37E77704E}" srcOrd="0" destOrd="0" presId="urn:microsoft.com/office/officeart/2005/8/layout/venn1"/>
    <dgm:cxn modelId="{F52E4736-E305-4ED3-874C-B2CF8681AA3E}" type="presOf" srcId="{3A0F32A5-22A1-4662-8106-90E03F67635B}" destId="{203C1718-4B16-4A2A-A8FD-1316369E6046}" srcOrd="0" destOrd="0" presId="urn:microsoft.com/office/officeart/2005/8/layout/venn1"/>
    <dgm:cxn modelId="{077218C9-EA58-4345-A34A-885FF908B58B}" type="presOf" srcId="{3A0F32A5-22A1-4662-8106-90E03F67635B}" destId="{4FF114B4-8A2C-4BFC-B7D4-FCC0D305B447}" srcOrd="1" destOrd="0" presId="urn:microsoft.com/office/officeart/2005/8/layout/venn1"/>
    <dgm:cxn modelId="{A4FB1EB9-BAF0-4EA6-95AC-6285AB21F5D7}" type="presParOf" srcId="{2DEE530F-072E-47F9-A7A6-6B9B0E058B3D}" destId="{203C1718-4B16-4A2A-A8FD-1316369E6046}" srcOrd="0" destOrd="0" presId="urn:microsoft.com/office/officeart/2005/8/layout/venn1"/>
    <dgm:cxn modelId="{5D6A8FBD-DC60-4D1C-82CC-B974E2BA0D07}" type="presParOf" srcId="{2DEE530F-072E-47F9-A7A6-6B9B0E058B3D}" destId="{4FF114B4-8A2C-4BFC-B7D4-FCC0D305B447}" srcOrd="1" destOrd="0" presId="urn:microsoft.com/office/officeart/2005/8/layout/venn1"/>
    <dgm:cxn modelId="{DAB8EE9F-647F-4ADB-A86A-1AB8B49AE77A}" type="presParOf" srcId="{2DEE530F-072E-47F9-A7A6-6B9B0E058B3D}" destId="{1607517F-07E2-45DE-9953-42A37E77704E}" srcOrd="2" destOrd="0" presId="urn:microsoft.com/office/officeart/2005/8/layout/venn1"/>
    <dgm:cxn modelId="{D9B7A11C-91E4-4FD7-AA6D-444010E8C22D}" type="presParOf" srcId="{2DEE530F-072E-47F9-A7A6-6B9B0E058B3D}" destId="{4BBA000C-AC71-4D7B-A236-5FAF3FEECCCD}" srcOrd="3" destOrd="0" presId="urn:microsoft.com/office/officeart/2005/8/layout/venn1"/>
    <dgm:cxn modelId="{32B86EE9-E5BB-472E-AF60-97D96D769021}" type="presParOf" srcId="{2DEE530F-072E-47F9-A7A6-6B9B0E058B3D}" destId="{F3B57289-9674-43B2-9539-0B80B448DA19}" srcOrd="4" destOrd="0" presId="urn:microsoft.com/office/officeart/2005/8/layout/venn1"/>
    <dgm:cxn modelId="{2AEF0788-7F04-4E3A-9752-9D2B261D45C7}" type="presParOf" srcId="{2DEE530F-072E-47F9-A7A6-6B9B0E058B3D}" destId="{1C0ACD2D-FE13-425D-B030-E7ECA0DF6471}" srcOrd="5" destOrd="0" presId="urn:microsoft.com/office/officeart/2005/8/layout/venn1"/>
    <dgm:cxn modelId="{1117BB4E-628C-4C83-980F-30AE6E83798F}" type="presParOf" srcId="{2DEE530F-072E-47F9-A7A6-6B9B0E058B3D}" destId="{B5199B60-557C-48F4-A10C-2ECE61C080AC}" srcOrd="6" destOrd="0" presId="urn:microsoft.com/office/officeart/2005/8/layout/venn1"/>
    <dgm:cxn modelId="{AB3E6F87-2DCC-43DD-8360-C1ECB7C82DAE}" type="presParOf" srcId="{2DEE530F-072E-47F9-A7A6-6B9B0E058B3D}" destId="{41B94A9C-02CB-4BEA-88DF-677F16DB3DD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237365-8F55-40F2-BDBF-4AD97EA7535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BA2C00-8CD1-4D78-BC2F-556AA32519B2}">
      <dgm:prSet phldrT="[Текст]"/>
      <dgm:spPr/>
      <dgm:t>
        <a:bodyPr/>
        <a:lstStyle/>
        <a:p>
          <a:r>
            <a:rPr lang="ru-RU" dirty="0" smtClean="0"/>
            <a:t>Закрытость</a:t>
          </a:r>
          <a:endParaRPr lang="ru-RU" dirty="0"/>
        </a:p>
      </dgm:t>
    </dgm:pt>
    <dgm:pt modelId="{B525023D-CCB8-44A8-BDEA-45AB7D507983}" type="parTrans" cxnId="{1B8E8E97-D83C-471A-9DDF-79B1BC2B0617}">
      <dgm:prSet/>
      <dgm:spPr/>
      <dgm:t>
        <a:bodyPr/>
        <a:lstStyle/>
        <a:p>
          <a:endParaRPr lang="ru-RU"/>
        </a:p>
      </dgm:t>
    </dgm:pt>
    <dgm:pt modelId="{05D5AC7B-1F11-420F-AB1B-D3F025EE4B4C}" type="sibTrans" cxnId="{1B8E8E97-D83C-471A-9DDF-79B1BC2B0617}">
      <dgm:prSet/>
      <dgm:spPr/>
      <dgm:t>
        <a:bodyPr/>
        <a:lstStyle/>
        <a:p>
          <a:endParaRPr lang="ru-RU"/>
        </a:p>
      </dgm:t>
    </dgm:pt>
    <dgm:pt modelId="{2F7659AF-8475-4D99-968A-5B4A03473DB7}">
      <dgm:prSet phldrT="[Текст]"/>
      <dgm:spPr/>
      <dgm:t>
        <a:bodyPr/>
        <a:lstStyle/>
        <a:p>
          <a:r>
            <a:rPr lang="ru-RU" smtClean="0"/>
            <a:t>Интеграция  образовательных факторов: школы, семьи, микро- и макросоциума</a:t>
          </a:r>
          <a:endParaRPr lang="ru-RU" dirty="0"/>
        </a:p>
      </dgm:t>
    </dgm:pt>
    <dgm:pt modelId="{0AC7A2AA-B573-4D3D-A614-F08731419DD1}" type="parTrans" cxnId="{EDFC2B94-E7EF-4C62-A635-6F1926C6AA57}">
      <dgm:prSet/>
      <dgm:spPr/>
    </dgm:pt>
    <dgm:pt modelId="{9877ED72-B630-4C8F-840A-792F554F0CFA}" type="sibTrans" cxnId="{EDFC2B94-E7EF-4C62-A635-6F1926C6AA57}">
      <dgm:prSet/>
      <dgm:spPr/>
    </dgm:pt>
    <dgm:pt modelId="{F46CED19-00B6-4768-B593-564A57C0AA0E}" type="pres">
      <dgm:prSet presAssocID="{B8237365-8F55-40F2-BDBF-4AD97EA7535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46B93A-CC00-4278-92BC-145B694AA2EF}" type="pres">
      <dgm:prSet presAssocID="{BDBA2C00-8CD1-4D78-BC2F-556AA32519B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CAF53-5A6D-4CCE-A545-5327EC09FC52}" type="pres">
      <dgm:prSet presAssocID="{2F7659AF-8475-4D99-968A-5B4A03473DB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8E8E97-D83C-471A-9DDF-79B1BC2B0617}" srcId="{B8237365-8F55-40F2-BDBF-4AD97EA7535D}" destId="{BDBA2C00-8CD1-4D78-BC2F-556AA32519B2}" srcOrd="0" destOrd="0" parTransId="{B525023D-CCB8-44A8-BDEA-45AB7D507983}" sibTransId="{05D5AC7B-1F11-420F-AB1B-D3F025EE4B4C}"/>
    <dgm:cxn modelId="{EDFC2B94-E7EF-4C62-A635-6F1926C6AA57}" srcId="{B8237365-8F55-40F2-BDBF-4AD97EA7535D}" destId="{2F7659AF-8475-4D99-968A-5B4A03473DB7}" srcOrd="1" destOrd="0" parTransId="{0AC7A2AA-B573-4D3D-A614-F08731419DD1}" sibTransId="{9877ED72-B630-4C8F-840A-792F554F0CFA}"/>
    <dgm:cxn modelId="{03D37245-0D9E-420B-BBAF-A6B807316D68}" type="presOf" srcId="{B8237365-8F55-40F2-BDBF-4AD97EA7535D}" destId="{F46CED19-00B6-4768-B593-564A57C0AA0E}" srcOrd="0" destOrd="0" presId="urn:microsoft.com/office/officeart/2005/8/layout/arrow5"/>
    <dgm:cxn modelId="{BA57D9F7-467C-4B4F-AD42-CB344049737B}" type="presOf" srcId="{2F7659AF-8475-4D99-968A-5B4A03473DB7}" destId="{711CAF53-5A6D-4CCE-A545-5327EC09FC52}" srcOrd="0" destOrd="0" presId="urn:microsoft.com/office/officeart/2005/8/layout/arrow5"/>
    <dgm:cxn modelId="{88F3D92A-C3AF-4482-8467-8FAE73D3FD86}" type="presOf" srcId="{BDBA2C00-8CD1-4D78-BC2F-556AA32519B2}" destId="{D246B93A-CC00-4278-92BC-145B694AA2EF}" srcOrd="0" destOrd="0" presId="urn:microsoft.com/office/officeart/2005/8/layout/arrow5"/>
    <dgm:cxn modelId="{A9FB070E-CB2F-4668-8944-2E3ADD41835C}" type="presParOf" srcId="{F46CED19-00B6-4768-B593-564A57C0AA0E}" destId="{D246B93A-CC00-4278-92BC-145B694AA2EF}" srcOrd="0" destOrd="0" presId="urn:microsoft.com/office/officeart/2005/8/layout/arrow5"/>
    <dgm:cxn modelId="{9FFE69E9-46CC-4573-9C6E-23B498E20202}" type="presParOf" srcId="{F46CED19-00B6-4768-B593-564A57C0AA0E}" destId="{711CAF53-5A6D-4CCE-A545-5327EC09FC5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0DD8C0-3F1F-4719-BA53-5004428BA023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A4C9F4-D4DD-49C6-90D9-693C0236EE16}">
      <dgm:prSet phldrT="[Текст]"/>
      <dgm:spPr/>
      <dgm:t>
        <a:bodyPr/>
        <a:lstStyle/>
        <a:p>
          <a:r>
            <a:rPr lang="ru-RU" dirty="0" smtClean="0"/>
            <a:t>Принцип единообразия</a:t>
          </a:r>
          <a:endParaRPr lang="ru-RU" dirty="0"/>
        </a:p>
      </dgm:t>
    </dgm:pt>
    <dgm:pt modelId="{A6816CEA-C672-43DC-BD75-1D5CF0EFEDD2}" type="parTrans" cxnId="{994A8227-7A78-4A23-A2A1-25B6B5B94E77}">
      <dgm:prSet/>
      <dgm:spPr/>
      <dgm:t>
        <a:bodyPr/>
        <a:lstStyle/>
        <a:p>
          <a:endParaRPr lang="ru-RU"/>
        </a:p>
      </dgm:t>
    </dgm:pt>
    <dgm:pt modelId="{A1740FFF-8474-499B-BC6E-59F18B36CF44}" type="sibTrans" cxnId="{994A8227-7A78-4A23-A2A1-25B6B5B94E77}">
      <dgm:prSet/>
      <dgm:spPr/>
      <dgm:t>
        <a:bodyPr/>
        <a:lstStyle/>
        <a:p>
          <a:endParaRPr lang="ru-RU"/>
        </a:p>
      </dgm:t>
    </dgm:pt>
    <dgm:pt modelId="{233D9A28-C5AC-4D8B-9262-9C4F7E8CC67F}">
      <dgm:prSet phldrT="[Текст]"/>
      <dgm:spPr/>
      <dgm:t>
        <a:bodyPr/>
        <a:lstStyle/>
        <a:p>
          <a:r>
            <a:rPr lang="ru-RU" dirty="0" smtClean="0"/>
            <a:t>Принцип  вариативности</a:t>
          </a:r>
          <a:endParaRPr lang="ru-RU" dirty="0"/>
        </a:p>
      </dgm:t>
    </dgm:pt>
    <dgm:pt modelId="{50FB6B9D-42E0-497B-9ABF-46BE0463EB9C}" type="parTrans" cxnId="{789F157D-53AA-43DD-9D17-069591829823}">
      <dgm:prSet/>
      <dgm:spPr/>
      <dgm:t>
        <a:bodyPr/>
        <a:lstStyle/>
        <a:p>
          <a:endParaRPr lang="ru-RU"/>
        </a:p>
      </dgm:t>
    </dgm:pt>
    <dgm:pt modelId="{B5666352-602F-4E40-893A-A9F79DF62981}" type="sibTrans" cxnId="{789F157D-53AA-43DD-9D17-069591829823}">
      <dgm:prSet/>
      <dgm:spPr/>
      <dgm:t>
        <a:bodyPr/>
        <a:lstStyle/>
        <a:p>
          <a:endParaRPr lang="ru-RU"/>
        </a:p>
      </dgm:t>
    </dgm:pt>
    <dgm:pt modelId="{C3A96F81-4F28-411D-B386-193CF05BE2CE}" type="pres">
      <dgm:prSet presAssocID="{970DD8C0-3F1F-4719-BA53-5004428BA0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25AAAF-53E7-4C77-9F10-1591C6159870}" type="pres">
      <dgm:prSet presAssocID="{80A4C9F4-D4DD-49C6-90D9-693C0236EE1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9E3D2-1F89-4263-B1D8-0F4C32C24371}" type="pres">
      <dgm:prSet presAssocID="{233D9A28-C5AC-4D8B-9262-9C4F7E8CC67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0E1057-D1F7-4C77-B3E7-3D378DEB361C}" type="presOf" srcId="{970DD8C0-3F1F-4719-BA53-5004428BA023}" destId="{C3A96F81-4F28-411D-B386-193CF05BE2CE}" srcOrd="0" destOrd="0" presId="urn:microsoft.com/office/officeart/2005/8/layout/arrow5"/>
    <dgm:cxn modelId="{AD18A59C-DBB3-4CB9-AE3B-9ABE0275F793}" type="presOf" srcId="{233D9A28-C5AC-4D8B-9262-9C4F7E8CC67F}" destId="{4659E3D2-1F89-4263-B1D8-0F4C32C24371}" srcOrd="0" destOrd="0" presId="urn:microsoft.com/office/officeart/2005/8/layout/arrow5"/>
    <dgm:cxn modelId="{789F157D-53AA-43DD-9D17-069591829823}" srcId="{970DD8C0-3F1F-4719-BA53-5004428BA023}" destId="{233D9A28-C5AC-4D8B-9262-9C4F7E8CC67F}" srcOrd="1" destOrd="0" parTransId="{50FB6B9D-42E0-497B-9ABF-46BE0463EB9C}" sibTransId="{B5666352-602F-4E40-893A-A9F79DF62981}"/>
    <dgm:cxn modelId="{F7019E0D-5A0B-4CFE-B01C-77FFA7615BFF}" type="presOf" srcId="{80A4C9F4-D4DD-49C6-90D9-693C0236EE16}" destId="{6625AAAF-53E7-4C77-9F10-1591C6159870}" srcOrd="0" destOrd="0" presId="urn:microsoft.com/office/officeart/2005/8/layout/arrow5"/>
    <dgm:cxn modelId="{994A8227-7A78-4A23-A2A1-25B6B5B94E77}" srcId="{970DD8C0-3F1F-4719-BA53-5004428BA023}" destId="{80A4C9F4-D4DD-49C6-90D9-693C0236EE16}" srcOrd="0" destOrd="0" parTransId="{A6816CEA-C672-43DC-BD75-1D5CF0EFEDD2}" sibTransId="{A1740FFF-8474-499B-BC6E-59F18B36CF44}"/>
    <dgm:cxn modelId="{63BE4C9B-8F58-4234-A9F2-BC5B72E3B7B9}" type="presParOf" srcId="{C3A96F81-4F28-411D-B386-193CF05BE2CE}" destId="{6625AAAF-53E7-4C77-9F10-1591C6159870}" srcOrd="0" destOrd="0" presId="urn:microsoft.com/office/officeart/2005/8/layout/arrow5"/>
    <dgm:cxn modelId="{8F770CE6-9097-416D-AE39-C9826C5B25B5}" type="presParOf" srcId="{C3A96F81-4F28-411D-B386-193CF05BE2CE}" destId="{4659E3D2-1F89-4263-B1D8-0F4C32C2437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718BAF-48D1-41CB-B5DA-17EDC2F313CB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1A92BA-3DB1-41F5-8AE1-F5EACD6E9627}">
      <dgm:prSet phldrT="[Текст]"/>
      <dgm:spPr/>
      <dgm:t>
        <a:bodyPr/>
        <a:lstStyle/>
        <a:p>
          <a:r>
            <a:rPr lang="ru-RU" dirty="0" err="1" smtClean="0"/>
            <a:t>Идеологизация</a:t>
          </a:r>
          <a:r>
            <a:rPr lang="ru-RU" dirty="0" smtClean="0"/>
            <a:t>/ де-</a:t>
          </a:r>
          <a:r>
            <a:rPr lang="ru-RU" dirty="0" err="1" smtClean="0"/>
            <a:t>идеологизация</a:t>
          </a:r>
          <a:endParaRPr lang="ru-RU" dirty="0"/>
        </a:p>
      </dgm:t>
    </dgm:pt>
    <dgm:pt modelId="{72B2630B-7FE9-4E68-82F4-120F1B398061}" type="parTrans" cxnId="{5FFE84AA-CEE4-484A-A88E-371D0E3E422D}">
      <dgm:prSet/>
      <dgm:spPr/>
      <dgm:t>
        <a:bodyPr/>
        <a:lstStyle/>
        <a:p>
          <a:endParaRPr lang="ru-RU"/>
        </a:p>
      </dgm:t>
    </dgm:pt>
    <dgm:pt modelId="{56405C40-0139-4823-8312-75D1EBC95799}" type="sibTrans" cxnId="{5FFE84AA-CEE4-484A-A88E-371D0E3E422D}">
      <dgm:prSet/>
      <dgm:spPr/>
      <dgm:t>
        <a:bodyPr/>
        <a:lstStyle/>
        <a:p>
          <a:endParaRPr lang="ru-RU"/>
        </a:p>
      </dgm:t>
    </dgm:pt>
    <dgm:pt modelId="{E84D9F41-1202-4851-BB52-228795ADB442}">
      <dgm:prSet phldrT="[Текст]"/>
      <dgm:spPr/>
      <dgm:t>
        <a:bodyPr/>
        <a:lstStyle/>
        <a:p>
          <a:r>
            <a:rPr lang="ru-RU" dirty="0" smtClean="0"/>
            <a:t>Духовно -нравственное воспитание личности</a:t>
          </a:r>
          <a:endParaRPr lang="ru-RU" dirty="0"/>
        </a:p>
      </dgm:t>
    </dgm:pt>
    <dgm:pt modelId="{915E8DAD-6608-4BAF-9E8C-E1C23A1CD084}" type="parTrans" cxnId="{1400624F-1A12-49DF-8481-9793D21DCB37}">
      <dgm:prSet/>
      <dgm:spPr/>
      <dgm:t>
        <a:bodyPr/>
        <a:lstStyle/>
        <a:p>
          <a:endParaRPr lang="ru-RU"/>
        </a:p>
      </dgm:t>
    </dgm:pt>
    <dgm:pt modelId="{45E3F1DC-ABB7-416B-BB1E-80F74A37499A}" type="sibTrans" cxnId="{1400624F-1A12-49DF-8481-9793D21DCB37}">
      <dgm:prSet/>
      <dgm:spPr/>
      <dgm:t>
        <a:bodyPr/>
        <a:lstStyle/>
        <a:p>
          <a:endParaRPr lang="ru-RU"/>
        </a:p>
      </dgm:t>
    </dgm:pt>
    <dgm:pt modelId="{B9D35647-F4C5-443F-8477-36955EF1D141}" type="pres">
      <dgm:prSet presAssocID="{E8718BAF-48D1-41CB-B5DA-17EDC2F313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33AE40-2E67-4B41-85B9-D9D7ABA94A26}" type="pres">
      <dgm:prSet presAssocID="{E51A92BA-3DB1-41F5-8AE1-F5EACD6E962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46ED2-1B65-44E7-A483-E07BB9FAA371}" type="pres">
      <dgm:prSet presAssocID="{E84D9F41-1202-4851-BB52-228795ADB44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00624F-1A12-49DF-8481-9793D21DCB37}" srcId="{E8718BAF-48D1-41CB-B5DA-17EDC2F313CB}" destId="{E84D9F41-1202-4851-BB52-228795ADB442}" srcOrd="1" destOrd="0" parTransId="{915E8DAD-6608-4BAF-9E8C-E1C23A1CD084}" sibTransId="{45E3F1DC-ABB7-416B-BB1E-80F74A37499A}"/>
    <dgm:cxn modelId="{1348A5CF-F9CA-4A28-999B-7A027A925FF2}" type="presOf" srcId="{E84D9F41-1202-4851-BB52-228795ADB442}" destId="{A1346ED2-1B65-44E7-A483-E07BB9FAA371}" srcOrd="0" destOrd="0" presId="urn:microsoft.com/office/officeart/2005/8/layout/arrow5"/>
    <dgm:cxn modelId="{F820F5B3-FF16-4728-BBB7-518C021B7A94}" type="presOf" srcId="{E51A92BA-3DB1-41F5-8AE1-F5EACD6E9627}" destId="{0733AE40-2E67-4B41-85B9-D9D7ABA94A26}" srcOrd="0" destOrd="0" presId="urn:microsoft.com/office/officeart/2005/8/layout/arrow5"/>
    <dgm:cxn modelId="{5DED7C60-A278-4F98-82E4-759274257D88}" type="presOf" srcId="{E8718BAF-48D1-41CB-B5DA-17EDC2F313CB}" destId="{B9D35647-F4C5-443F-8477-36955EF1D141}" srcOrd="0" destOrd="0" presId="urn:microsoft.com/office/officeart/2005/8/layout/arrow5"/>
    <dgm:cxn modelId="{5FFE84AA-CEE4-484A-A88E-371D0E3E422D}" srcId="{E8718BAF-48D1-41CB-B5DA-17EDC2F313CB}" destId="{E51A92BA-3DB1-41F5-8AE1-F5EACD6E9627}" srcOrd="0" destOrd="0" parTransId="{72B2630B-7FE9-4E68-82F4-120F1B398061}" sibTransId="{56405C40-0139-4823-8312-75D1EBC95799}"/>
    <dgm:cxn modelId="{4939DF80-C1E5-4D96-A343-7CFF6F760811}" type="presParOf" srcId="{B9D35647-F4C5-443F-8477-36955EF1D141}" destId="{0733AE40-2E67-4B41-85B9-D9D7ABA94A26}" srcOrd="0" destOrd="0" presId="urn:microsoft.com/office/officeart/2005/8/layout/arrow5"/>
    <dgm:cxn modelId="{886029BA-B86A-4FD1-8055-B41CA531EFF2}" type="presParOf" srcId="{B9D35647-F4C5-443F-8477-36955EF1D141}" destId="{A1346ED2-1B65-44E7-A483-E07BB9FAA37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0ED851-26CC-4E8F-95D1-5667A6B1CE5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B9F63-8C08-4CB6-9868-269F58609828}">
      <dgm:prSet phldrT="[Текст]"/>
      <dgm:spPr/>
      <dgm:t>
        <a:bodyPr/>
        <a:lstStyle/>
        <a:p>
          <a:r>
            <a:rPr lang="ru-RU" dirty="0" smtClean="0"/>
            <a:t>Персонализация: дифференцированный подход к обучающимся особой категории, в </a:t>
          </a:r>
          <a:r>
            <a:rPr lang="ru-RU" dirty="0" err="1" smtClean="0"/>
            <a:t>т.ч</a:t>
          </a:r>
          <a:r>
            <a:rPr lang="ru-RU" dirty="0" smtClean="0"/>
            <a:t>. с использованием приложений к смартфонам</a:t>
          </a:r>
          <a:endParaRPr lang="ru-RU" dirty="0"/>
        </a:p>
      </dgm:t>
    </dgm:pt>
    <dgm:pt modelId="{81438D26-F968-4340-BFF8-EDA5A07490E5}" type="parTrans" cxnId="{C835D62F-92B3-4CDA-A654-A0039A8CFDCC}">
      <dgm:prSet/>
      <dgm:spPr/>
      <dgm:t>
        <a:bodyPr/>
        <a:lstStyle/>
        <a:p>
          <a:endParaRPr lang="ru-RU"/>
        </a:p>
      </dgm:t>
    </dgm:pt>
    <dgm:pt modelId="{D2DAA7EB-A38B-4428-B1D1-C85333679DC6}" type="sibTrans" cxnId="{C835D62F-92B3-4CDA-A654-A0039A8CFDCC}">
      <dgm:prSet/>
      <dgm:spPr/>
      <dgm:t>
        <a:bodyPr/>
        <a:lstStyle/>
        <a:p>
          <a:endParaRPr lang="ru-RU"/>
        </a:p>
      </dgm:t>
    </dgm:pt>
    <dgm:pt modelId="{E650237A-EA48-4E0A-A28F-C13AAD75C191}">
      <dgm:prSet phldrT="[Текст]"/>
      <dgm:spPr/>
      <dgm:t>
        <a:bodyPr/>
        <a:lstStyle/>
        <a:p>
          <a:r>
            <a:rPr lang="ru-RU" dirty="0" err="1" smtClean="0"/>
            <a:t>Микрообучение</a:t>
          </a:r>
          <a:r>
            <a:rPr lang="ru-RU" dirty="0" smtClean="0"/>
            <a:t>: подача материала микродозами (10 -15 минут), в </a:t>
          </a:r>
          <a:r>
            <a:rPr lang="ru-RU" dirty="0" err="1" smtClean="0"/>
            <a:t>т.ч</a:t>
          </a:r>
          <a:r>
            <a:rPr lang="ru-RU" dirty="0" smtClean="0"/>
            <a:t>. с использованием Интернет - ресурсов</a:t>
          </a:r>
          <a:endParaRPr lang="ru-RU" dirty="0"/>
        </a:p>
      </dgm:t>
    </dgm:pt>
    <dgm:pt modelId="{7932FC99-962E-433B-9B70-7F903C05BE5F}" type="parTrans" cxnId="{C1F8A57C-6518-49BC-AEDB-28C2036E6677}">
      <dgm:prSet/>
      <dgm:spPr/>
      <dgm:t>
        <a:bodyPr/>
        <a:lstStyle/>
        <a:p>
          <a:endParaRPr lang="ru-RU"/>
        </a:p>
      </dgm:t>
    </dgm:pt>
    <dgm:pt modelId="{05F97A11-D9B1-45A6-8F19-57232A2B4387}" type="sibTrans" cxnId="{C1F8A57C-6518-49BC-AEDB-28C2036E6677}">
      <dgm:prSet/>
      <dgm:spPr/>
      <dgm:t>
        <a:bodyPr/>
        <a:lstStyle/>
        <a:p>
          <a:endParaRPr lang="ru-RU"/>
        </a:p>
      </dgm:t>
    </dgm:pt>
    <dgm:pt modelId="{5ECA1381-4762-459D-937A-E2E0F6D2F19B}">
      <dgm:prSet phldrT="[Текст]"/>
      <dgm:spPr/>
      <dgm:t>
        <a:bodyPr/>
        <a:lstStyle/>
        <a:p>
          <a:r>
            <a:rPr lang="ru-RU" dirty="0" smtClean="0"/>
            <a:t>Виртуальное  обучение: использование виртуальной реальности для решения практических задач</a:t>
          </a:r>
          <a:endParaRPr lang="ru-RU" dirty="0"/>
        </a:p>
      </dgm:t>
    </dgm:pt>
    <dgm:pt modelId="{9331A075-590B-4B4E-B14B-C82E9A8FE02D}" type="parTrans" cxnId="{A2F134BC-16EF-4496-B9EA-CD2D48C7104E}">
      <dgm:prSet/>
      <dgm:spPr/>
      <dgm:t>
        <a:bodyPr/>
        <a:lstStyle/>
        <a:p>
          <a:endParaRPr lang="ru-RU"/>
        </a:p>
      </dgm:t>
    </dgm:pt>
    <dgm:pt modelId="{12126A86-B6A4-4B08-8D7E-98BC5D43489C}" type="sibTrans" cxnId="{A2F134BC-16EF-4496-B9EA-CD2D48C7104E}">
      <dgm:prSet/>
      <dgm:spPr/>
      <dgm:t>
        <a:bodyPr/>
        <a:lstStyle/>
        <a:p>
          <a:endParaRPr lang="ru-RU"/>
        </a:p>
      </dgm:t>
    </dgm:pt>
    <dgm:pt modelId="{E7DE9FD8-EE69-4A2F-AC8A-FC9528C10C4D}">
      <dgm:prSet phldrT="[Текст]"/>
      <dgm:spPr/>
      <dgm:t>
        <a:bodyPr/>
        <a:lstStyle/>
        <a:p>
          <a:r>
            <a:rPr lang="ru-RU" dirty="0" smtClean="0"/>
            <a:t>Скоростное обучение: ускорение за счет решения исследовательских задач, ролевой игры, симуляции </a:t>
          </a:r>
          <a:endParaRPr lang="ru-RU" dirty="0"/>
        </a:p>
      </dgm:t>
    </dgm:pt>
    <dgm:pt modelId="{2CDDE6D1-9DF4-4978-8747-86D55296171E}" type="parTrans" cxnId="{1330736C-1DEC-40ED-BC59-A0386D62BE58}">
      <dgm:prSet/>
      <dgm:spPr/>
      <dgm:t>
        <a:bodyPr/>
        <a:lstStyle/>
        <a:p>
          <a:endParaRPr lang="ru-RU"/>
        </a:p>
      </dgm:t>
    </dgm:pt>
    <dgm:pt modelId="{3CB53339-4701-4953-B309-C4658F76F062}" type="sibTrans" cxnId="{1330736C-1DEC-40ED-BC59-A0386D62BE58}">
      <dgm:prSet/>
      <dgm:spPr/>
      <dgm:t>
        <a:bodyPr/>
        <a:lstStyle/>
        <a:p>
          <a:endParaRPr lang="ru-RU"/>
        </a:p>
      </dgm:t>
    </dgm:pt>
    <dgm:pt modelId="{1625DA13-F9ED-45B2-9197-342C95B1DB9B}" type="pres">
      <dgm:prSet presAssocID="{740ED851-26CC-4E8F-95D1-5667A6B1CE5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BB380B76-808F-4A0D-BE6A-25EEE620FC95}" type="pres">
      <dgm:prSet presAssocID="{E07B9F63-8C08-4CB6-9868-269F58609828}" presName="parenttextcomposite" presStyleCnt="0"/>
      <dgm:spPr/>
    </dgm:pt>
    <dgm:pt modelId="{C4F3075D-526E-40B6-B090-4CD89B8CD3A3}" type="pres">
      <dgm:prSet presAssocID="{E07B9F63-8C08-4CB6-9868-269F58609828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FBB97-C236-4CEC-95AD-FBF63BABC024}" type="pres">
      <dgm:prSet presAssocID="{E07B9F63-8C08-4CB6-9868-269F58609828}" presName="parallelogramComposite" presStyleCnt="0"/>
      <dgm:spPr/>
    </dgm:pt>
    <dgm:pt modelId="{12FA1374-C8D7-4CD9-A6DA-605D002BB149}" type="pres">
      <dgm:prSet presAssocID="{E07B9F63-8C08-4CB6-9868-269F58609828}" presName="parallelogram1" presStyleLbl="alignNode1" presStyleIdx="0" presStyleCnt="28"/>
      <dgm:spPr/>
    </dgm:pt>
    <dgm:pt modelId="{AD2B6E5B-B62F-4D26-83E0-0DC06629343D}" type="pres">
      <dgm:prSet presAssocID="{E07B9F63-8C08-4CB6-9868-269F58609828}" presName="parallelogram2" presStyleLbl="alignNode1" presStyleIdx="1" presStyleCnt="28"/>
      <dgm:spPr/>
    </dgm:pt>
    <dgm:pt modelId="{3B313C9F-AA55-44FE-A6AA-FB609A5C8247}" type="pres">
      <dgm:prSet presAssocID="{E07B9F63-8C08-4CB6-9868-269F58609828}" presName="parallelogram3" presStyleLbl="alignNode1" presStyleIdx="2" presStyleCnt="28"/>
      <dgm:spPr/>
    </dgm:pt>
    <dgm:pt modelId="{1D987569-5D92-42A3-BA22-D9A944E025A0}" type="pres">
      <dgm:prSet presAssocID="{E07B9F63-8C08-4CB6-9868-269F58609828}" presName="parallelogram4" presStyleLbl="alignNode1" presStyleIdx="3" presStyleCnt="28"/>
      <dgm:spPr/>
    </dgm:pt>
    <dgm:pt modelId="{604C0FD5-67C3-4199-8EBE-9406525A0647}" type="pres">
      <dgm:prSet presAssocID="{E07B9F63-8C08-4CB6-9868-269F58609828}" presName="parallelogram5" presStyleLbl="alignNode1" presStyleIdx="4" presStyleCnt="28"/>
      <dgm:spPr/>
    </dgm:pt>
    <dgm:pt modelId="{80792881-455E-457F-8661-638F81621066}" type="pres">
      <dgm:prSet presAssocID="{E07B9F63-8C08-4CB6-9868-269F58609828}" presName="parallelogram6" presStyleLbl="alignNode1" presStyleIdx="5" presStyleCnt="28"/>
      <dgm:spPr/>
    </dgm:pt>
    <dgm:pt modelId="{6A7EE069-87F4-4D63-9F75-51AF18F2E4BA}" type="pres">
      <dgm:prSet presAssocID="{E07B9F63-8C08-4CB6-9868-269F58609828}" presName="parallelogram7" presStyleLbl="alignNode1" presStyleIdx="6" presStyleCnt="28"/>
      <dgm:spPr/>
    </dgm:pt>
    <dgm:pt modelId="{71A0DB07-9181-4DBA-A532-C5D52FF6CC44}" type="pres">
      <dgm:prSet presAssocID="{D2DAA7EB-A38B-4428-B1D1-C85333679DC6}" presName="sibTrans" presStyleCnt="0"/>
      <dgm:spPr/>
    </dgm:pt>
    <dgm:pt modelId="{98949D27-D43C-4887-88AA-41FD3F3EBE17}" type="pres">
      <dgm:prSet presAssocID="{E650237A-EA48-4E0A-A28F-C13AAD75C191}" presName="parenttextcomposite" presStyleCnt="0"/>
      <dgm:spPr/>
    </dgm:pt>
    <dgm:pt modelId="{D2B3D10E-DEEF-4948-BFA7-6C000D7434E5}" type="pres">
      <dgm:prSet presAssocID="{E650237A-EA48-4E0A-A28F-C13AAD75C191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D2FAF-5754-4958-8A3D-E71087463FDB}" type="pres">
      <dgm:prSet presAssocID="{E650237A-EA48-4E0A-A28F-C13AAD75C191}" presName="parallelogramComposite" presStyleCnt="0"/>
      <dgm:spPr/>
    </dgm:pt>
    <dgm:pt modelId="{74E95CEB-E986-49D2-8D59-01968D2F5AFA}" type="pres">
      <dgm:prSet presAssocID="{E650237A-EA48-4E0A-A28F-C13AAD75C191}" presName="parallelogram1" presStyleLbl="alignNode1" presStyleIdx="7" presStyleCnt="28"/>
      <dgm:spPr/>
    </dgm:pt>
    <dgm:pt modelId="{32F827F4-7ECB-4098-ADDB-49E79DFF68E9}" type="pres">
      <dgm:prSet presAssocID="{E650237A-EA48-4E0A-A28F-C13AAD75C191}" presName="parallelogram2" presStyleLbl="alignNode1" presStyleIdx="8" presStyleCnt="28"/>
      <dgm:spPr/>
    </dgm:pt>
    <dgm:pt modelId="{5D4CDF33-4253-43D3-9FFE-52581AC9ACF6}" type="pres">
      <dgm:prSet presAssocID="{E650237A-EA48-4E0A-A28F-C13AAD75C191}" presName="parallelogram3" presStyleLbl="alignNode1" presStyleIdx="9" presStyleCnt="28"/>
      <dgm:spPr/>
    </dgm:pt>
    <dgm:pt modelId="{D734C833-ADEA-4721-B295-74474F008ECC}" type="pres">
      <dgm:prSet presAssocID="{E650237A-EA48-4E0A-A28F-C13AAD75C191}" presName="parallelogram4" presStyleLbl="alignNode1" presStyleIdx="10" presStyleCnt="28"/>
      <dgm:spPr/>
    </dgm:pt>
    <dgm:pt modelId="{DC4F93EA-906F-487F-B076-432B8799D37C}" type="pres">
      <dgm:prSet presAssocID="{E650237A-EA48-4E0A-A28F-C13AAD75C191}" presName="parallelogram5" presStyleLbl="alignNode1" presStyleIdx="11" presStyleCnt="28"/>
      <dgm:spPr/>
    </dgm:pt>
    <dgm:pt modelId="{8C570055-F6BB-4724-A080-82FD2F20CCDA}" type="pres">
      <dgm:prSet presAssocID="{E650237A-EA48-4E0A-A28F-C13AAD75C191}" presName="parallelogram6" presStyleLbl="alignNode1" presStyleIdx="12" presStyleCnt="28"/>
      <dgm:spPr/>
    </dgm:pt>
    <dgm:pt modelId="{7BB69821-7308-4CC6-8CDE-EECD201A03F5}" type="pres">
      <dgm:prSet presAssocID="{E650237A-EA48-4E0A-A28F-C13AAD75C191}" presName="parallelogram7" presStyleLbl="alignNode1" presStyleIdx="13" presStyleCnt="28"/>
      <dgm:spPr/>
    </dgm:pt>
    <dgm:pt modelId="{517B6D51-3A26-49E4-BE09-A4B113675900}" type="pres">
      <dgm:prSet presAssocID="{05F97A11-D9B1-45A6-8F19-57232A2B4387}" presName="sibTrans" presStyleCnt="0"/>
      <dgm:spPr/>
    </dgm:pt>
    <dgm:pt modelId="{0F484691-48CC-44C6-9D19-026585844B3C}" type="pres">
      <dgm:prSet presAssocID="{5ECA1381-4762-459D-937A-E2E0F6D2F19B}" presName="parenttextcomposite" presStyleCnt="0"/>
      <dgm:spPr/>
    </dgm:pt>
    <dgm:pt modelId="{592D9430-B7E0-4DEE-ABB3-B9B96E37DFCE}" type="pres">
      <dgm:prSet presAssocID="{5ECA1381-4762-459D-937A-E2E0F6D2F19B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E0932-6BD9-4DEE-B48D-E06D17679DC3}" type="pres">
      <dgm:prSet presAssocID="{5ECA1381-4762-459D-937A-E2E0F6D2F19B}" presName="parallelogramComposite" presStyleCnt="0"/>
      <dgm:spPr/>
    </dgm:pt>
    <dgm:pt modelId="{22E5AC43-BF88-4F8D-9B1C-EEC0232E2ED7}" type="pres">
      <dgm:prSet presAssocID="{5ECA1381-4762-459D-937A-E2E0F6D2F19B}" presName="parallelogram1" presStyleLbl="alignNode1" presStyleIdx="14" presStyleCnt="28"/>
      <dgm:spPr/>
    </dgm:pt>
    <dgm:pt modelId="{CC2EFFDC-71D5-4291-8E27-F9F1013312D9}" type="pres">
      <dgm:prSet presAssocID="{5ECA1381-4762-459D-937A-E2E0F6D2F19B}" presName="parallelogram2" presStyleLbl="alignNode1" presStyleIdx="15" presStyleCnt="28"/>
      <dgm:spPr/>
    </dgm:pt>
    <dgm:pt modelId="{0D6DDD91-FE2B-439F-ADA7-AC6F6E3B5946}" type="pres">
      <dgm:prSet presAssocID="{5ECA1381-4762-459D-937A-E2E0F6D2F19B}" presName="parallelogram3" presStyleLbl="alignNode1" presStyleIdx="16" presStyleCnt="28"/>
      <dgm:spPr/>
    </dgm:pt>
    <dgm:pt modelId="{0B6FEF83-44D2-44C0-A983-B5401F7FC36A}" type="pres">
      <dgm:prSet presAssocID="{5ECA1381-4762-459D-937A-E2E0F6D2F19B}" presName="parallelogram4" presStyleLbl="alignNode1" presStyleIdx="17" presStyleCnt="28"/>
      <dgm:spPr/>
    </dgm:pt>
    <dgm:pt modelId="{FB5F3945-4320-4B31-8116-3674397B17AD}" type="pres">
      <dgm:prSet presAssocID="{5ECA1381-4762-459D-937A-E2E0F6D2F19B}" presName="parallelogram5" presStyleLbl="alignNode1" presStyleIdx="18" presStyleCnt="28"/>
      <dgm:spPr/>
    </dgm:pt>
    <dgm:pt modelId="{AFBB3824-B322-4171-B9FF-72DD8D446EE8}" type="pres">
      <dgm:prSet presAssocID="{5ECA1381-4762-459D-937A-E2E0F6D2F19B}" presName="parallelogram6" presStyleLbl="alignNode1" presStyleIdx="19" presStyleCnt="28"/>
      <dgm:spPr/>
    </dgm:pt>
    <dgm:pt modelId="{2DFB232E-54BF-43A4-800D-D1CE017A7D4D}" type="pres">
      <dgm:prSet presAssocID="{5ECA1381-4762-459D-937A-E2E0F6D2F19B}" presName="parallelogram7" presStyleLbl="alignNode1" presStyleIdx="20" presStyleCnt="28"/>
      <dgm:spPr/>
    </dgm:pt>
    <dgm:pt modelId="{2A909AB7-5199-4C39-9646-65DD367CE928}" type="pres">
      <dgm:prSet presAssocID="{12126A86-B6A4-4B08-8D7E-98BC5D43489C}" presName="sibTrans" presStyleCnt="0"/>
      <dgm:spPr/>
    </dgm:pt>
    <dgm:pt modelId="{399531B2-5E6A-4B05-B4C7-EDD4E3ED06D4}" type="pres">
      <dgm:prSet presAssocID="{E7DE9FD8-EE69-4A2F-AC8A-FC9528C10C4D}" presName="parenttextcomposite" presStyleCnt="0"/>
      <dgm:spPr/>
    </dgm:pt>
    <dgm:pt modelId="{686C7B83-716D-424B-AA81-08936E545DB0}" type="pres">
      <dgm:prSet presAssocID="{E7DE9FD8-EE69-4A2F-AC8A-FC9528C10C4D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7A7B2-A757-470B-A822-87382C5B83FA}" type="pres">
      <dgm:prSet presAssocID="{E7DE9FD8-EE69-4A2F-AC8A-FC9528C10C4D}" presName="parallelogramComposite" presStyleCnt="0"/>
      <dgm:spPr/>
    </dgm:pt>
    <dgm:pt modelId="{AD4AB5AD-A3CD-4E24-B5C2-60A20D6D67D2}" type="pres">
      <dgm:prSet presAssocID="{E7DE9FD8-EE69-4A2F-AC8A-FC9528C10C4D}" presName="parallelogram1" presStyleLbl="alignNode1" presStyleIdx="21" presStyleCnt="28"/>
      <dgm:spPr/>
    </dgm:pt>
    <dgm:pt modelId="{2A6FDD9C-BD0A-4CEA-9F19-B625006A8E54}" type="pres">
      <dgm:prSet presAssocID="{E7DE9FD8-EE69-4A2F-AC8A-FC9528C10C4D}" presName="parallelogram2" presStyleLbl="alignNode1" presStyleIdx="22" presStyleCnt="28"/>
      <dgm:spPr/>
    </dgm:pt>
    <dgm:pt modelId="{561EE2AC-F899-4A13-8BF1-AE771406AAD9}" type="pres">
      <dgm:prSet presAssocID="{E7DE9FD8-EE69-4A2F-AC8A-FC9528C10C4D}" presName="parallelogram3" presStyleLbl="alignNode1" presStyleIdx="23" presStyleCnt="28"/>
      <dgm:spPr/>
    </dgm:pt>
    <dgm:pt modelId="{6DFBE56F-CE81-4745-A898-C7D59A3C9C42}" type="pres">
      <dgm:prSet presAssocID="{E7DE9FD8-EE69-4A2F-AC8A-FC9528C10C4D}" presName="parallelogram4" presStyleLbl="alignNode1" presStyleIdx="24" presStyleCnt="28"/>
      <dgm:spPr/>
    </dgm:pt>
    <dgm:pt modelId="{99C61444-5813-4C6D-B337-CEDBAEB7369F}" type="pres">
      <dgm:prSet presAssocID="{E7DE9FD8-EE69-4A2F-AC8A-FC9528C10C4D}" presName="parallelogram5" presStyleLbl="alignNode1" presStyleIdx="25" presStyleCnt="28"/>
      <dgm:spPr/>
    </dgm:pt>
    <dgm:pt modelId="{FB0D507F-3D8F-47C3-BBE3-21DF9798BEE6}" type="pres">
      <dgm:prSet presAssocID="{E7DE9FD8-EE69-4A2F-AC8A-FC9528C10C4D}" presName="parallelogram6" presStyleLbl="alignNode1" presStyleIdx="26" presStyleCnt="28"/>
      <dgm:spPr/>
    </dgm:pt>
    <dgm:pt modelId="{FF7F23FC-266D-4B3B-8EAC-81202D7D8B3F}" type="pres">
      <dgm:prSet presAssocID="{E7DE9FD8-EE69-4A2F-AC8A-FC9528C10C4D}" presName="parallelogram7" presStyleLbl="alignNode1" presStyleIdx="27" presStyleCnt="28"/>
      <dgm:spPr/>
    </dgm:pt>
  </dgm:ptLst>
  <dgm:cxnLst>
    <dgm:cxn modelId="{6F2C6F11-8F71-40C7-BC01-4A9590131BF0}" type="presOf" srcId="{E650237A-EA48-4E0A-A28F-C13AAD75C191}" destId="{D2B3D10E-DEEF-4948-BFA7-6C000D7434E5}" srcOrd="0" destOrd="0" presId="urn:microsoft.com/office/officeart/2008/layout/VerticalAccentList"/>
    <dgm:cxn modelId="{EB1A9FC0-7390-4258-A025-9FF95B95FA35}" type="presOf" srcId="{5ECA1381-4762-459D-937A-E2E0F6D2F19B}" destId="{592D9430-B7E0-4DEE-ABB3-B9B96E37DFCE}" srcOrd="0" destOrd="0" presId="urn:microsoft.com/office/officeart/2008/layout/VerticalAccentList"/>
    <dgm:cxn modelId="{0A2E81A7-D1C1-46FF-B479-B4032A382560}" type="presOf" srcId="{E07B9F63-8C08-4CB6-9868-269F58609828}" destId="{C4F3075D-526E-40B6-B090-4CD89B8CD3A3}" srcOrd="0" destOrd="0" presId="urn:microsoft.com/office/officeart/2008/layout/VerticalAccentList"/>
    <dgm:cxn modelId="{A2F134BC-16EF-4496-B9EA-CD2D48C7104E}" srcId="{740ED851-26CC-4E8F-95D1-5667A6B1CE53}" destId="{5ECA1381-4762-459D-937A-E2E0F6D2F19B}" srcOrd="2" destOrd="0" parTransId="{9331A075-590B-4B4E-B14B-C82E9A8FE02D}" sibTransId="{12126A86-B6A4-4B08-8D7E-98BC5D43489C}"/>
    <dgm:cxn modelId="{350D71F1-400E-4919-89AF-F92E89824D4F}" type="presOf" srcId="{E7DE9FD8-EE69-4A2F-AC8A-FC9528C10C4D}" destId="{686C7B83-716D-424B-AA81-08936E545DB0}" srcOrd="0" destOrd="0" presId="urn:microsoft.com/office/officeart/2008/layout/VerticalAccentList"/>
    <dgm:cxn modelId="{1330736C-1DEC-40ED-BC59-A0386D62BE58}" srcId="{740ED851-26CC-4E8F-95D1-5667A6B1CE53}" destId="{E7DE9FD8-EE69-4A2F-AC8A-FC9528C10C4D}" srcOrd="3" destOrd="0" parTransId="{2CDDE6D1-9DF4-4978-8747-86D55296171E}" sibTransId="{3CB53339-4701-4953-B309-C4658F76F062}"/>
    <dgm:cxn modelId="{C1F8A57C-6518-49BC-AEDB-28C2036E6677}" srcId="{740ED851-26CC-4E8F-95D1-5667A6B1CE53}" destId="{E650237A-EA48-4E0A-A28F-C13AAD75C191}" srcOrd="1" destOrd="0" parTransId="{7932FC99-962E-433B-9B70-7F903C05BE5F}" sibTransId="{05F97A11-D9B1-45A6-8F19-57232A2B4387}"/>
    <dgm:cxn modelId="{C835D62F-92B3-4CDA-A654-A0039A8CFDCC}" srcId="{740ED851-26CC-4E8F-95D1-5667A6B1CE53}" destId="{E07B9F63-8C08-4CB6-9868-269F58609828}" srcOrd="0" destOrd="0" parTransId="{81438D26-F968-4340-BFF8-EDA5A07490E5}" sibTransId="{D2DAA7EB-A38B-4428-B1D1-C85333679DC6}"/>
    <dgm:cxn modelId="{01BAD9C7-DD24-436B-A326-C550F17C55F7}" type="presOf" srcId="{740ED851-26CC-4E8F-95D1-5667A6B1CE53}" destId="{1625DA13-F9ED-45B2-9197-342C95B1DB9B}" srcOrd="0" destOrd="0" presId="urn:microsoft.com/office/officeart/2008/layout/VerticalAccentList"/>
    <dgm:cxn modelId="{3B939E73-0BA3-465A-B388-B4757C2C6811}" type="presParOf" srcId="{1625DA13-F9ED-45B2-9197-342C95B1DB9B}" destId="{BB380B76-808F-4A0D-BE6A-25EEE620FC95}" srcOrd="0" destOrd="0" presId="urn:microsoft.com/office/officeart/2008/layout/VerticalAccentList"/>
    <dgm:cxn modelId="{16942B15-F6B1-4923-A23F-CDAF4705C814}" type="presParOf" srcId="{BB380B76-808F-4A0D-BE6A-25EEE620FC95}" destId="{C4F3075D-526E-40B6-B090-4CD89B8CD3A3}" srcOrd="0" destOrd="0" presId="urn:microsoft.com/office/officeart/2008/layout/VerticalAccentList"/>
    <dgm:cxn modelId="{4ECE0FC6-6FED-4047-9EF1-121FA3EC62B4}" type="presParOf" srcId="{1625DA13-F9ED-45B2-9197-342C95B1DB9B}" destId="{19CFBB97-C236-4CEC-95AD-FBF63BABC024}" srcOrd="1" destOrd="0" presId="urn:microsoft.com/office/officeart/2008/layout/VerticalAccentList"/>
    <dgm:cxn modelId="{7C2E2B59-5336-44EE-B84E-481202933669}" type="presParOf" srcId="{19CFBB97-C236-4CEC-95AD-FBF63BABC024}" destId="{12FA1374-C8D7-4CD9-A6DA-605D002BB149}" srcOrd="0" destOrd="0" presId="urn:microsoft.com/office/officeart/2008/layout/VerticalAccentList"/>
    <dgm:cxn modelId="{167441AE-F852-47FC-8262-49FC3C1A2438}" type="presParOf" srcId="{19CFBB97-C236-4CEC-95AD-FBF63BABC024}" destId="{AD2B6E5B-B62F-4D26-83E0-0DC06629343D}" srcOrd="1" destOrd="0" presId="urn:microsoft.com/office/officeart/2008/layout/VerticalAccentList"/>
    <dgm:cxn modelId="{50F53564-335F-4F83-84F0-DF3FA32B66BF}" type="presParOf" srcId="{19CFBB97-C236-4CEC-95AD-FBF63BABC024}" destId="{3B313C9F-AA55-44FE-A6AA-FB609A5C8247}" srcOrd="2" destOrd="0" presId="urn:microsoft.com/office/officeart/2008/layout/VerticalAccentList"/>
    <dgm:cxn modelId="{10B50AB2-C119-45F3-B9A1-4BDD4EBE6D28}" type="presParOf" srcId="{19CFBB97-C236-4CEC-95AD-FBF63BABC024}" destId="{1D987569-5D92-42A3-BA22-D9A944E025A0}" srcOrd="3" destOrd="0" presId="urn:microsoft.com/office/officeart/2008/layout/VerticalAccentList"/>
    <dgm:cxn modelId="{253AF41A-F612-4A14-A771-0BEB9A553712}" type="presParOf" srcId="{19CFBB97-C236-4CEC-95AD-FBF63BABC024}" destId="{604C0FD5-67C3-4199-8EBE-9406525A0647}" srcOrd="4" destOrd="0" presId="urn:microsoft.com/office/officeart/2008/layout/VerticalAccentList"/>
    <dgm:cxn modelId="{A58E9847-81E8-4F7D-BC64-C2855FD91016}" type="presParOf" srcId="{19CFBB97-C236-4CEC-95AD-FBF63BABC024}" destId="{80792881-455E-457F-8661-638F81621066}" srcOrd="5" destOrd="0" presId="urn:microsoft.com/office/officeart/2008/layout/VerticalAccentList"/>
    <dgm:cxn modelId="{935F7579-5105-4D1F-A134-C97F91421D03}" type="presParOf" srcId="{19CFBB97-C236-4CEC-95AD-FBF63BABC024}" destId="{6A7EE069-87F4-4D63-9F75-51AF18F2E4BA}" srcOrd="6" destOrd="0" presId="urn:microsoft.com/office/officeart/2008/layout/VerticalAccentList"/>
    <dgm:cxn modelId="{580CEA2A-2015-43AC-9F69-85649020F48C}" type="presParOf" srcId="{1625DA13-F9ED-45B2-9197-342C95B1DB9B}" destId="{71A0DB07-9181-4DBA-A532-C5D52FF6CC44}" srcOrd="2" destOrd="0" presId="urn:microsoft.com/office/officeart/2008/layout/VerticalAccentList"/>
    <dgm:cxn modelId="{05B5F992-F036-4A9D-83CC-0913F9121736}" type="presParOf" srcId="{1625DA13-F9ED-45B2-9197-342C95B1DB9B}" destId="{98949D27-D43C-4887-88AA-41FD3F3EBE17}" srcOrd="3" destOrd="0" presId="urn:microsoft.com/office/officeart/2008/layout/VerticalAccentList"/>
    <dgm:cxn modelId="{B36F85E9-1471-42B7-A696-BF789E134FDA}" type="presParOf" srcId="{98949D27-D43C-4887-88AA-41FD3F3EBE17}" destId="{D2B3D10E-DEEF-4948-BFA7-6C000D7434E5}" srcOrd="0" destOrd="0" presId="urn:microsoft.com/office/officeart/2008/layout/VerticalAccentList"/>
    <dgm:cxn modelId="{13BD01A1-FEF2-4740-92B8-F9C8691D87E9}" type="presParOf" srcId="{1625DA13-F9ED-45B2-9197-342C95B1DB9B}" destId="{0F1D2FAF-5754-4958-8A3D-E71087463FDB}" srcOrd="4" destOrd="0" presId="urn:microsoft.com/office/officeart/2008/layout/VerticalAccentList"/>
    <dgm:cxn modelId="{891F061D-0C87-4E84-B5DF-584957530E00}" type="presParOf" srcId="{0F1D2FAF-5754-4958-8A3D-E71087463FDB}" destId="{74E95CEB-E986-49D2-8D59-01968D2F5AFA}" srcOrd="0" destOrd="0" presId="urn:microsoft.com/office/officeart/2008/layout/VerticalAccentList"/>
    <dgm:cxn modelId="{978188F3-0F1D-48B0-BB99-C7E0F2CB7D5B}" type="presParOf" srcId="{0F1D2FAF-5754-4958-8A3D-E71087463FDB}" destId="{32F827F4-7ECB-4098-ADDB-49E79DFF68E9}" srcOrd="1" destOrd="0" presId="urn:microsoft.com/office/officeart/2008/layout/VerticalAccentList"/>
    <dgm:cxn modelId="{B153189D-C2B8-464B-BADF-9E8CBDFCAA7F}" type="presParOf" srcId="{0F1D2FAF-5754-4958-8A3D-E71087463FDB}" destId="{5D4CDF33-4253-43D3-9FFE-52581AC9ACF6}" srcOrd="2" destOrd="0" presId="urn:microsoft.com/office/officeart/2008/layout/VerticalAccentList"/>
    <dgm:cxn modelId="{1E13C3D0-AFB7-4F66-957F-0635F14F3E3B}" type="presParOf" srcId="{0F1D2FAF-5754-4958-8A3D-E71087463FDB}" destId="{D734C833-ADEA-4721-B295-74474F008ECC}" srcOrd="3" destOrd="0" presId="urn:microsoft.com/office/officeart/2008/layout/VerticalAccentList"/>
    <dgm:cxn modelId="{0EF7F3D3-B5D3-4BCD-BAAB-7782ED474AFB}" type="presParOf" srcId="{0F1D2FAF-5754-4958-8A3D-E71087463FDB}" destId="{DC4F93EA-906F-487F-B076-432B8799D37C}" srcOrd="4" destOrd="0" presId="urn:microsoft.com/office/officeart/2008/layout/VerticalAccentList"/>
    <dgm:cxn modelId="{11FB46D0-2D37-4FE2-B262-720C513792DD}" type="presParOf" srcId="{0F1D2FAF-5754-4958-8A3D-E71087463FDB}" destId="{8C570055-F6BB-4724-A080-82FD2F20CCDA}" srcOrd="5" destOrd="0" presId="urn:microsoft.com/office/officeart/2008/layout/VerticalAccentList"/>
    <dgm:cxn modelId="{76DE1267-C205-416B-B236-85ED8C570F84}" type="presParOf" srcId="{0F1D2FAF-5754-4958-8A3D-E71087463FDB}" destId="{7BB69821-7308-4CC6-8CDE-EECD201A03F5}" srcOrd="6" destOrd="0" presId="urn:microsoft.com/office/officeart/2008/layout/VerticalAccentList"/>
    <dgm:cxn modelId="{A8FE555B-E246-46E6-9F5B-F16E52B4CAD0}" type="presParOf" srcId="{1625DA13-F9ED-45B2-9197-342C95B1DB9B}" destId="{517B6D51-3A26-49E4-BE09-A4B113675900}" srcOrd="5" destOrd="0" presId="urn:microsoft.com/office/officeart/2008/layout/VerticalAccentList"/>
    <dgm:cxn modelId="{9FFF4063-5FF8-43F0-88A5-ADBB54A1F259}" type="presParOf" srcId="{1625DA13-F9ED-45B2-9197-342C95B1DB9B}" destId="{0F484691-48CC-44C6-9D19-026585844B3C}" srcOrd="6" destOrd="0" presId="urn:microsoft.com/office/officeart/2008/layout/VerticalAccentList"/>
    <dgm:cxn modelId="{FBA8746B-2920-4CC6-9BB2-7B894E221A4B}" type="presParOf" srcId="{0F484691-48CC-44C6-9D19-026585844B3C}" destId="{592D9430-B7E0-4DEE-ABB3-B9B96E37DFCE}" srcOrd="0" destOrd="0" presId="urn:microsoft.com/office/officeart/2008/layout/VerticalAccentList"/>
    <dgm:cxn modelId="{72F59016-6824-42FD-8AEE-B89A9C046C17}" type="presParOf" srcId="{1625DA13-F9ED-45B2-9197-342C95B1DB9B}" destId="{06FE0932-6BD9-4DEE-B48D-E06D17679DC3}" srcOrd="7" destOrd="0" presId="urn:microsoft.com/office/officeart/2008/layout/VerticalAccentList"/>
    <dgm:cxn modelId="{42747F2A-6902-4480-89ED-99B528ECCAAF}" type="presParOf" srcId="{06FE0932-6BD9-4DEE-B48D-E06D17679DC3}" destId="{22E5AC43-BF88-4F8D-9B1C-EEC0232E2ED7}" srcOrd="0" destOrd="0" presId="urn:microsoft.com/office/officeart/2008/layout/VerticalAccentList"/>
    <dgm:cxn modelId="{7DBA4D86-8BA5-455D-9AB6-204BEFD0B88C}" type="presParOf" srcId="{06FE0932-6BD9-4DEE-B48D-E06D17679DC3}" destId="{CC2EFFDC-71D5-4291-8E27-F9F1013312D9}" srcOrd="1" destOrd="0" presId="urn:microsoft.com/office/officeart/2008/layout/VerticalAccentList"/>
    <dgm:cxn modelId="{26B816D4-AA8A-49B7-83A6-DF6749549BF2}" type="presParOf" srcId="{06FE0932-6BD9-4DEE-B48D-E06D17679DC3}" destId="{0D6DDD91-FE2B-439F-ADA7-AC6F6E3B5946}" srcOrd="2" destOrd="0" presId="urn:microsoft.com/office/officeart/2008/layout/VerticalAccentList"/>
    <dgm:cxn modelId="{4FA96658-6322-47BB-9047-3CB881AB06C1}" type="presParOf" srcId="{06FE0932-6BD9-4DEE-B48D-E06D17679DC3}" destId="{0B6FEF83-44D2-44C0-A983-B5401F7FC36A}" srcOrd="3" destOrd="0" presId="urn:microsoft.com/office/officeart/2008/layout/VerticalAccentList"/>
    <dgm:cxn modelId="{4175ACDB-5830-491B-BC32-C2678075EC0F}" type="presParOf" srcId="{06FE0932-6BD9-4DEE-B48D-E06D17679DC3}" destId="{FB5F3945-4320-4B31-8116-3674397B17AD}" srcOrd="4" destOrd="0" presId="urn:microsoft.com/office/officeart/2008/layout/VerticalAccentList"/>
    <dgm:cxn modelId="{3644C7C4-2940-4EF9-BC8C-F9AF7958A380}" type="presParOf" srcId="{06FE0932-6BD9-4DEE-B48D-E06D17679DC3}" destId="{AFBB3824-B322-4171-B9FF-72DD8D446EE8}" srcOrd="5" destOrd="0" presId="urn:microsoft.com/office/officeart/2008/layout/VerticalAccentList"/>
    <dgm:cxn modelId="{8A7CA766-12FD-47D3-9C38-769F9813CA2A}" type="presParOf" srcId="{06FE0932-6BD9-4DEE-B48D-E06D17679DC3}" destId="{2DFB232E-54BF-43A4-800D-D1CE017A7D4D}" srcOrd="6" destOrd="0" presId="urn:microsoft.com/office/officeart/2008/layout/VerticalAccentList"/>
    <dgm:cxn modelId="{523A3FFD-173E-4171-BBF8-DDE7D6152276}" type="presParOf" srcId="{1625DA13-F9ED-45B2-9197-342C95B1DB9B}" destId="{2A909AB7-5199-4C39-9646-65DD367CE928}" srcOrd="8" destOrd="0" presId="urn:microsoft.com/office/officeart/2008/layout/VerticalAccentList"/>
    <dgm:cxn modelId="{4486A0C4-3733-4020-966B-06DDE62A34F1}" type="presParOf" srcId="{1625DA13-F9ED-45B2-9197-342C95B1DB9B}" destId="{399531B2-5E6A-4B05-B4C7-EDD4E3ED06D4}" srcOrd="9" destOrd="0" presId="urn:microsoft.com/office/officeart/2008/layout/VerticalAccentList"/>
    <dgm:cxn modelId="{C0877ED3-247D-48AB-8287-978CE51CCC1B}" type="presParOf" srcId="{399531B2-5E6A-4B05-B4C7-EDD4E3ED06D4}" destId="{686C7B83-716D-424B-AA81-08936E545DB0}" srcOrd="0" destOrd="0" presId="urn:microsoft.com/office/officeart/2008/layout/VerticalAccentList"/>
    <dgm:cxn modelId="{BA81DEA1-24CF-4A06-A609-8BB5C844029B}" type="presParOf" srcId="{1625DA13-F9ED-45B2-9197-342C95B1DB9B}" destId="{38C7A7B2-A757-470B-A822-87382C5B83FA}" srcOrd="10" destOrd="0" presId="urn:microsoft.com/office/officeart/2008/layout/VerticalAccentList"/>
    <dgm:cxn modelId="{836C1DB7-4FB1-405C-9F7D-4F68ECF19181}" type="presParOf" srcId="{38C7A7B2-A757-470B-A822-87382C5B83FA}" destId="{AD4AB5AD-A3CD-4E24-B5C2-60A20D6D67D2}" srcOrd="0" destOrd="0" presId="urn:microsoft.com/office/officeart/2008/layout/VerticalAccentList"/>
    <dgm:cxn modelId="{0B2643C4-28FE-42D8-89BA-6FDB433C045F}" type="presParOf" srcId="{38C7A7B2-A757-470B-A822-87382C5B83FA}" destId="{2A6FDD9C-BD0A-4CEA-9F19-B625006A8E54}" srcOrd="1" destOrd="0" presId="urn:microsoft.com/office/officeart/2008/layout/VerticalAccentList"/>
    <dgm:cxn modelId="{8087F1EE-ADA8-4E76-928D-4E9A774CF3B2}" type="presParOf" srcId="{38C7A7B2-A757-470B-A822-87382C5B83FA}" destId="{561EE2AC-F899-4A13-8BF1-AE771406AAD9}" srcOrd="2" destOrd="0" presId="urn:microsoft.com/office/officeart/2008/layout/VerticalAccentList"/>
    <dgm:cxn modelId="{ABDDBE85-E1BB-47F4-B0FE-329DF953F92B}" type="presParOf" srcId="{38C7A7B2-A757-470B-A822-87382C5B83FA}" destId="{6DFBE56F-CE81-4745-A898-C7D59A3C9C42}" srcOrd="3" destOrd="0" presId="urn:microsoft.com/office/officeart/2008/layout/VerticalAccentList"/>
    <dgm:cxn modelId="{981B157C-BC9B-4B1A-B238-CD678E348E14}" type="presParOf" srcId="{38C7A7B2-A757-470B-A822-87382C5B83FA}" destId="{99C61444-5813-4C6D-B337-CEDBAEB7369F}" srcOrd="4" destOrd="0" presId="urn:microsoft.com/office/officeart/2008/layout/VerticalAccentList"/>
    <dgm:cxn modelId="{01ED9119-3BC0-46CC-B88F-F3EE63F6894C}" type="presParOf" srcId="{38C7A7B2-A757-470B-A822-87382C5B83FA}" destId="{FB0D507F-3D8F-47C3-BBE3-21DF9798BEE6}" srcOrd="5" destOrd="0" presId="urn:microsoft.com/office/officeart/2008/layout/VerticalAccentList"/>
    <dgm:cxn modelId="{6F444179-ADC0-48DE-8EB7-C9E2CA15AB81}" type="presParOf" srcId="{38C7A7B2-A757-470B-A822-87382C5B83FA}" destId="{FF7F23FC-266D-4B3B-8EAC-81202D7D8B3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EB2BA0-C82E-409E-94F1-FD5913EAFB6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C4549-7D43-427F-9F9C-7815C22E08CD}">
      <dgm:prSet phldrT="[Текст]"/>
      <dgm:spPr/>
      <dgm:t>
        <a:bodyPr/>
        <a:lstStyle/>
        <a:p>
          <a:endParaRPr lang="ru-RU" dirty="0"/>
        </a:p>
      </dgm:t>
    </dgm:pt>
    <dgm:pt modelId="{4F97C711-E258-49CE-AD71-46DB64754F78}" type="parTrans" cxnId="{69B4A263-2562-492A-8CEB-6CFF00BB4FED}">
      <dgm:prSet/>
      <dgm:spPr/>
      <dgm:t>
        <a:bodyPr/>
        <a:lstStyle/>
        <a:p>
          <a:endParaRPr lang="ru-RU"/>
        </a:p>
      </dgm:t>
    </dgm:pt>
    <dgm:pt modelId="{B072B742-F418-4424-B2F1-7AF23D4FB97C}" type="sibTrans" cxnId="{69B4A263-2562-492A-8CEB-6CFF00BB4FED}">
      <dgm:prSet/>
      <dgm:spPr/>
      <dgm:t>
        <a:bodyPr/>
        <a:lstStyle/>
        <a:p>
          <a:endParaRPr lang="ru-RU"/>
        </a:p>
      </dgm:t>
    </dgm:pt>
    <dgm:pt modelId="{BB044A8F-6167-49BE-9D1D-31EBB89E8029}">
      <dgm:prSet phldrT="[Текст]"/>
      <dgm:spPr/>
      <dgm:t>
        <a:bodyPr/>
        <a:lstStyle/>
        <a:p>
          <a:r>
            <a:rPr lang="ru-RU" dirty="0" smtClean="0"/>
            <a:t>гуманистический характер образования, приоритет общечеловеческих ценностей, право личности на свободное развитие</a:t>
          </a:r>
          <a:endParaRPr lang="ru-RU" dirty="0"/>
        </a:p>
      </dgm:t>
    </dgm:pt>
    <dgm:pt modelId="{6293D3C3-4619-4772-A06C-07F1075519DB}" type="parTrans" cxnId="{22AFCCEE-80F8-44CB-A7B1-75CE64A7F0A6}">
      <dgm:prSet/>
      <dgm:spPr/>
      <dgm:t>
        <a:bodyPr/>
        <a:lstStyle/>
        <a:p>
          <a:endParaRPr lang="ru-RU"/>
        </a:p>
      </dgm:t>
    </dgm:pt>
    <dgm:pt modelId="{31281469-3B47-4535-BD60-D2358A3477DE}" type="sibTrans" cxnId="{22AFCCEE-80F8-44CB-A7B1-75CE64A7F0A6}">
      <dgm:prSet/>
      <dgm:spPr/>
      <dgm:t>
        <a:bodyPr/>
        <a:lstStyle/>
        <a:p>
          <a:endParaRPr lang="ru-RU"/>
        </a:p>
      </dgm:t>
    </dgm:pt>
    <dgm:pt modelId="{30B6EB80-F62E-4190-8B19-E052FF56D958}">
      <dgm:prSet phldrT="[Текст]"/>
      <dgm:spPr/>
      <dgm:t>
        <a:bodyPr/>
        <a:lstStyle/>
        <a:p>
          <a:endParaRPr lang="ru-RU" dirty="0"/>
        </a:p>
      </dgm:t>
    </dgm:pt>
    <dgm:pt modelId="{2B8A5BF1-7B2C-4605-863F-E5EF839EEA2B}" type="parTrans" cxnId="{26551010-FD3D-4457-98A8-638ED89100A4}">
      <dgm:prSet/>
      <dgm:spPr/>
      <dgm:t>
        <a:bodyPr/>
        <a:lstStyle/>
        <a:p>
          <a:endParaRPr lang="ru-RU"/>
        </a:p>
      </dgm:t>
    </dgm:pt>
    <dgm:pt modelId="{22C41F5A-71FB-4357-9463-02AA7FA30E48}" type="sibTrans" cxnId="{26551010-FD3D-4457-98A8-638ED89100A4}">
      <dgm:prSet/>
      <dgm:spPr/>
      <dgm:t>
        <a:bodyPr/>
        <a:lstStyle/>
        <a:p>
          <a:endParaRPr lang="ru-RU"/>
        </a:p>
      </dgm:t>
    </dgm:pt>
    <dgm:pt modelId="{B233C68D-D7AC-427E-8000-84C5135EA82D}">
      <dgm:prSet phldrT="[Текст]" phldr="1"/>
      <dgm:spPr/>
      <dgm:t>
        <a:bodyPr/>
        <a:lstStyle/>
        <a:p>
          <a:endParaRPr lang="ru-RU" dirty="0"/>
        </a:p>
      </dgm:t>
    </dgm:pt>
    <dgm:pt modelId="{989A42F4-798D-4E83-BBAE-D4B605F5209A}" type="parTrans" cxnId="{466A1E4E-22B9-4A37-8F83-076CE3C8A716}">
      <dgm:prSet/>
      <dgm:spPr/>
      <dgm:t>
        <a:bodyPr/>
        <a:lstStyle/>
        <a:p>
          <a:endParaRPr lang="ru-RU"/>
        </a:p>
      </dgm:t>
    </dgm:pt>
    <dgm:pt modelId="{21237EF0-37C7-43EF-9400-6965A0A4CBF3}" type="sibTrans" cxnId="{466A1E4E-22B9-4A37-8F83-076CE3C8A716}">
      <dgm:prSet/>
      <dgm:spPr/>
      <dgm:t>
        <a:bodyPr/>
        <a:lstStyle/>
        <a:p>
          <a:endParaRPr lang="ru-RU"/>
        </a:p>
      </dgm:t>
    </dgm:pt>
    <dgm:pt modelId="{B9D81747-AC18-4E92-8B0F-7245FA1409A1}">
      <dgm:prSet phldrT="[Текст]"/>
      <dgm:spPr/>
      <dgm:t>
        <a:bodyPr/>
        <a:lstStyle/>
        <a:p>
          <a:endParaRPr lang="ru-RU" dirty="0"/>
        </a:p>
      </dgm:t>
    </dgm:pt>
    <dgm:pt modelId="{FE104FEE-3C37-469F-AD5A-62C6A8312F39}" type="parTrans" cxnId="{45DF2A23-B2DF-4B02-BB73-75D1BC34BFED}">
      <dgm:prSet/>
      <dgm:spPr/>
      <dgm:t>
        <a:bodyPr/>
        <a:lstStyle/>
        <a:p>
          <a:endParaRPr lang="ru-RU"/>
        </a:p>
      </dgm:t>
    </dgm:pt>
    <dgm:pt modelId="{61DB7F36-6937-4733-BA54-CAD98C8B6BD3}" type="sibTrans" cxnId="{45DF2A23-B2DF-4B02-BB73-75D1BC34BFED}">
      <dgm:prSet/>
      <dgm:spPr/>
      <dgm:t>
        <a:bodyPr/>
        <a:lstStyle/>
        <a:p>
          <a:endParaRPr lang="ru-RU"/>
        </a:p>
      </dgm:t>
    </dgm:pt>
    <dgm:pt modelId="{F840334E-C7EF-460F-ACD9-4EA93B10E4BD}">
      <dgm:prSet phldrT="[Текст]"/>
      <dgm:spPr/>
      <dgm:t>
        <a:bodyPr/>
        <a:lstStyle/>
        <a:p>
          <a:endParaRPr lang="ru-RU" dirty="0"/>
        </a:p>
      </dgm:t>
    </dgm:pt>
    <dgm:pt modelId="{8A452C0D-4303-4D1D-8F7D-759CA6FC4D5F}" type="parTrans" cxnId="{C85B169C-4FFA-44F6-A5EE-E160ACBBF673}">
      <dgm:prSet/>
      <dgm:spPr/>
      <dgm:t>
        <a:bodyPr/>
        <a:lstStyle/>
        <a:p>
          <a:endParaRPr lang="ru-RU"/>
        </a:p>
      </dgm:t>
    </dgm:pt>
    <dgm:pt modelId="{EF8222E7-50A9-424D-BF07-26A4CC5A8CB0}" type="sibTrans" cxnId="{C85B169C-4FFA-44F6-A5EE-E160ACBBF673}">
      <dgm:prSet/>
      <dgm:spPr/>
      <dgm:t>
        <a:bodyPr/>
        <a:lstStyle/>
        <a:p>
          <a:endParaRPr lang="ru-RU"/>
        </a:p>
      </dgm:t>
    </dgm:pt>
    <dgm:pt modelId="{FB30DC74-CEB0-4741-8971-389283CF5193}">
      <dgm:prSet phldrT="[Текст]"/>
      <dgm:spPr/>
      <dgm:t>
        <a:bodyPr/>
        <a:lstStyle/>
        <a:p>
          <a:r>
            <a:rPr lang="ru-RU" dirty="0" smtClean="0"/>
            <a:t>демократический, государственно-общественный характер управления, самостоятельность образовательных учреждений</a:t>
          </a:r>
          <a:endParaRPr lang="ru-RU" dirty="0"/>
        </a:p>
      </dgm:t>
    </dgm:pt>
    <dgm:pt modelId="{745380D5-8E39-48E4-9502-33AF935C711D}" type="parTrans" cxnId="{EE3E3E95-BBB8-4500-9C65-DEC744FC2CF8}">
      <dgm:prSet/>
      <dgm:spPr/>
      <dgm:t>
        <a:bodyPr/>
        <a:lstStyle/>
        <a:p>
          <a:endParaRPr lang="ru-RU"/>
        </a:p>
      </dgm:t>
    </dgm:pt>
    <dgm:pt modelId="{B3D8AC8E-39BA-4285-AA79-05C05208BAFC}" type="sibTrans" cxnId="{EE3E3E95-BBB8-4500-9C65-DEC744FC2CF8}">
      <dgm:prSet/>
      <dgm:spPr/>
      <dgm:t>
        <a:bodyPr/>
        <a:lstStyle/>
        <a:p>
          <a:endParaRPr lang="ru-RU"/>
        </a:p>
      </dgm:t>
    </dgm:pt>
    <dgm:pt modelId="{E1F8DAAA-1E1D-4F75-99D7-DE12E1A3F551}">
      <dgm:prSet/>
      <dgm:spPr/>
      <dgm:t>
        <a:bodyPr/>
        <a:lstStyle/>
        <a:p>
          <a:r>
            <a:rPr lang="ru-RU" dirty="0" smtClean="0"/>
            <a:t>единство федерального образования при праве на своеобразие образования национальных и региональных культур</a:t>
          </a:r>
          <a:endParaRPr lang="ru-RU" dirty="0"/>
        </a:p>
      </dgm:t>
    </dgm:pt>
    <dgm:pt modelId="{5C0BA0C4-EFD4-4155-9D59-CB72A47BFFC9}" type="parTrans" cxnId="{41F15E18-81E6-442B-975D-162FE6036A39}">
      <dgm:prSet/>
      <dgm:spPr/>
    </dgm:pt>
    <dgm:pt modelId="{8FA67CC6-3503-44EB-B84D-41B955160492}" type="sibTrans" cxnId="{41F15E18-81E6-442B-975D-162FE6036A39}">
      <dgm:prSet/>
      <dgm:spPr/>
    </dgm:pt>
    <dgm:pt modelId="{1842EDD1-C380-4CE6-8131-F872B2E76419}">
      <dgm:prSet/>
      <dgm:spPr/>
      <dgm:t>
        <a:bodyPr/>
        <a:lstStyle/>
        <a:p>
          <a:r>
            <a:rPr lang="ru-RU" dirty="0" smtClean="0"/>
            <a:t>общедоступность образования и адаптивность системы образования к потребностям обучаемых</a:t>
          </a:r>
          <a:endParaRPr lang="ru-RU" dirty="0"/>
        </a:p>
      </dgm:t>
    </dgm:pt>
    <dgm:pt modelId="{3F6201D2-EEC2-4DEF-8BB1-1833811447B2}" type="parTrans" cxnId="{908AED74-0998-42B5-BF08-C000D5ABE32A}">
      <dgm:prSet/>
      <dgm:spPr/>
    </dgm:pt>
    <dgm:pt modelId="{F3CE0E00-9D09-4D37-9A36-0FAA35FA1B52}" type="sibTrans" cxnId="{908AED74-0998-42B5-BF08-C000D5ABE32A}">
      <dgm:prSet/>
      <dgm:spPr/>
    </dgm:pt>
    <dgm:pt modelId="{0DD8FFD7-5F5C-44DB-BEBC-D4D20BA12DE0}">
      <dgm:prSet/>
      <dgm:spPr/>
      <dgm:t>
        <a:bodyPr/>
        <a:lstStyle/>
        <a:p>
          <a:r>
            <a:rPr lang="ru-RU" dirty="0" smtClean="0"/>
            <a:t>светский характер образования в государственных учреждениях</a:t>
          </a:r>
          <a:endParaRPr lang="ru-RU" dirty="0"/>
        </a:p>
      </dgm:t>
    </dgm:pt>
    <dgm:pt modelId="{C3633628-379A-49D0-A170-1719FBF77531}" type="parTrans" cxnId="{4FB43CC9-974A-4CA5-AEF7-B37AF0709752}">
      <dgm:prSet/>
      <dgm:spPr/>
      <dgm:t>
        <a:bodyPr/>
        <a:lstStyle/>
        <a:p>
          <a:endParaRPr lang="ru-RU"/>
        </a:p>
      </dgm:t>
    </dgm:pt>
    <dgm:pt modelId="{9E9F7226-19C5-4E44-B2E2-55265CB705FB}" type="sibTrans" cxnId="{4FB43CC9-974A-4CA5-AEF7-B37AF0709752}">
      <dgm:prSet/>
      <dgm:spPr/>
      <dgm:t>
        <a:bodyPr/>
        <a:lstStyle/>
        <a:p>
          <a:endParaRPr lang="ru-RU"/>
        </a:p>
      </dgm:t>
    </dgm:pt>
    <dgm:pt modelId="{A8EF6EF4-3F4D-4154-BCAE-ADDF30D2F3A4}" type="pres">
      <dgm:prSet presAssocID="{5AEB2BA0-C82E-409E-94F1-FD5913EAFB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1DED6F-E2E8-42A2-AE2F-7AAAAF272686}" type="pres">
      <dgm:prSet presAssocID="{9CCC4549-7D43-427F-9F9C-7815C22E08CD}" presName="composite" presStyleCnt="0"/>
      <dgm:spPr/>
    </dgm:pt>
    <dgm:pt modelId="{148F011B-4E98-4DFA-BB8F-A030A9533689}" type="pres">
      <dgm:prSet presAssocID="{9CCC4549-7D43-427F-9F9C-7815C22E08C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97805-364E-481D-9FDF-9108E01CBA50}" type="pres">
      <dgm:prSet presAssocID="{9CCC4549-7D43-427F-9F9C-7815C22E08C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3A668-9B0B-40BA-9C0B-EFB020113202}" type="pres">
      <dgm:prSet presAssocID="{B072B742-F418-4424-B2F1-7AF23D4FB97C}" presName="sp" presStyleCnt="0"/>
      <dgm:spPr/>
    </dgm:pt>
    <dgm:pt modelId="{DB4BC8D8-B448-4A90-92AF-853B8ED07AC8}" type="pres">
      <dgm:prSet presAssocID="{30B6EB80-F62E-4190-8B19-E052FF56D958}" presName="composite" presStyleCnt="0"/>
      <dgm:spPr/>
    </dgm:pt>
    <dgm:pt modelId="{C05504D9-77D8-4680-9D96-086A4B100C22}" type="pres">
      <dgm:prSet presAssocID="{30B6EB80-F62E-4190-8B19-E052FF56D95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88FAD-60EC-4E5A-BCBC-F0E8339C448C}" type="pres">
      <dgm:prSet presAssocID="{30B6EB80-F62E-4190-8B19-E052FF56D95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6E172-C8F0-4F33-95DA-114330F38305}" type="pres">
      <dgm:prSet presAssocID="{22C41F5A-71FB-4357-9463-02AA7FA30E48}" presName="sp" presStyleCnt="0"/>
      <dgm:spPr/>
    </dgm:pt>
    <dgm:pt modelId="{E04286AA-D820-4991-953A-A063BDDFF7BC}" type="pres">
      <dgm:prSet presAssocID="{B233C68D-D7AC-427E-8000-84C5135EA82D}" presName="composite" presStyleCnt="0"/>
      <dgm:spPr/>
    </dgm:pt>
    <dgm:pt modelId="{4560C493-C455-47B6-BB90-1DA7492BA76E}" type="pres">
      <dgm:prSet presAssocID="{B233C68D-D7AC-427E-8000-84C5135EA82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800C2-E0AF-4364-87D1-8FA7BA897EF4}" type="pres">
      <dgm:prSet presAssocID="{B233C68D-D7AC-427E-8000-84C5135EA82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34C65-DF4B-40FE-BC8C-EB4BD273452A}" type="pres">
      <dgm:prSet presAssocID="{21237EF0-37C7-43EF-9400-6965A0A4CBF3}" presName="sp" presStyleCnt="0"/>
      <dgm:spPr/>
    </dgm:pt>
    <dgm:pt modelId="{72A23F3D-9D43-4BB5-81AF-99350910DFB7}" type="pres">
      <dgm:prSet presAssocID="{B9D81747-AC18-4E92-8B0F-7245FA1409A1}" presName="composite" presStyleCnt="0"/>
      <dgm:spPr/>
    </dgm:pt>
    <dgm:pt modelId="{CE82D530-CF40-4141-8B51-4D3D3D442969}" type="pres">
      <dgm:prSet presAssocID="{B9D81747-AC18-4E92-8B0F-7245FA1409A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44E7B-963D-4314-9EE5-EBB43CE34CEC}" type="pres">
      <dgm:prSet presAssocID="{B9D81747-AC18-4E92-8B0F-7245FA1409A1}" presName="descendantText" presStyleLbl="alignAcc1" presStyleIdx="3" presStyleCnt="5" custLinFactNeighborX="-542" custLinFactNeighborY="-3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74774-5198-4AEC-882F-B0662586B47B}" type="pres">
      <dgm:prSet presAssocID="{61DB7F36-6937-4733-BA54-CAD98C8B6BD3}" presName="sp" presStyleCnt="0"/>
      <dgm:spPr/>
    </dgm:pt>
    <dgm:pt modelId="{7A8CC4C7-7E81-44F4-9C18-AA9646065E60}" type="pres">
      <dgm:prSet presAssocID="{F840334E-C7EF-460F-ACD9-4EA93B10E4BD}" presName="composite" presStyleCnt="0"/>
      <dgm:spPr/>
    </dgm:pt>
    <dgm:pt modelId="{B62A7B9A-CABD-40AF-A9C7-19D0129D8A92}" type="pres">
      <dgm:prSet presAssocID="{F840334E-C7EF-460F-ACD9-4EA93B10E4B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57A44-806F-48E5-8ED5-5ED1312F056B}" type="pres">
      <dgm:prSet presAssocID="{F840334E-C7EF-460F-ACD9-4EA93B10E4B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AFCCEE-80F8-44CB-A7B1-75CE64A7F0A6}" srcId="{9CCC4549-7D43-427F-9F9C-7815C22E08CD}" destId="{BB044A8F-6167-49BE-9D1D-31EBB89E8029}" srcOrd="0" destOrd="0" parTransId="{6293D3C3-4619-4772-A06C-07F1075519DB}" sibTransId="{31281469-3B47-4535-BD60-D2358A3477DE}"/>
    <dgm:cxn modelId="{7C6A2E10-B35B-469E-89A4-49F79ECE38B8}" type="presOf" srcId="{5AEB2BA0-C82E-409E-94F1-FD5913EAFB64}" destId="{A8EF6EF4-3F4D-4154-BCAE-ADDF30D2F3A4}" srcOrd="0" destOrd="0" presId="urn:microsoft.com/office/officeart/2005/8/layout/chevron2"/>
    <dgm:cxn modelId="{4E9F64E9-C476-4A14-A2FC-A06882885391}" type="presOf" srcId="{B233C68D-D7AC-427E-8000-84C5135EA82D}" destId="{4560C493-C455-47B6-BB90-1DA7492BA76E}" srcOrd="0" destOrd="0" presId="urn:microsoft.com/office/officeart/2005/8/layout/chevron2"/>
    <dgm:cxn modelId="{EE3E3E95-BBB8-4500-9C65-DEC744FC2CF8}" srcId="{F840334E-C7EF-460F-ACD9-4EA93B10E4BD}" destId="{FB30DC74-CEB0-4741-8971-389283CF5193}" srcOrd="0" destOrd="0" parTransId="{745380D5-8E39-48E4-9502-33AF935C711D}" sibTransId="{B3D8AC8E-39BA-4285-AA79-05C05208BAFC}"/>
    <dgm:cxn modelId="{4FA7E325-58EA-43B7-B9A7-9EEBEC8B83ED}" type="presOf" srcId="{B9D81747-AC18-4E92-8B0F-7245FA1409A1}" destId="{CE82D530-CF40-4141-8B51-4D3D3D442969}" srcOrd="0" destOrd="0" presId="urn:microsoft.com/office/officeart/2005/8/layout/chevron2"/>
    <dgm:cxn modelId="{BF8F5DCA-B66F-439C-B1B0-0F9A7741DD46}" type="presOf" srcId="{BB044A8F-6167-49BE-9D1D-31EBB89E8029}" destId="{4A997805-364E-481D-9FDF-9108E01CBA50}" srcOrd="0" destOrd="0" presId="urn:microsoft.com/office/officeart/2005/8/layout/chevron2"/>
    <dgm:cxn modelId="{2F2F6309-45F7-4E7A-A137-721CA6476D95}" type="presOf" srcId="{30B6EB80-F62E-4190-8B19-E052FF56D958}" destId="{C05504D9-77D8-4680-9D96-086A4B100C22}" srcOrd="0" destOrd="0" presId="urn:microsoft.com/office/officeart/2005/8/layout/chevron2"/>
    <dgm:cxn modelId="{466A1E4E-22B9-4A37-8F83-076CE3C8A716}" srcId="{5AEB2BA0-C82E-409E-94F1-FD5913EAFB64}" destId="{B233C68D-D7AC-427E-8000-84C5135EA82D}" srcOrd="2" destOrd="0" parTransId="{989A42F4-798D-4E83-BBAE-D4B605F5209A}" sibTransId="{21237EF0-37C7-43EF-9400-6965A0A4CBF3}"/>
    <dgm:cxn modelId="{3202CB79-2CEC-4B6F-A9FC-F1905C32B300}" type="presOf" srcId="{E1F8DAAA-1E1D-4F75-99D7-DE12E1A3F551}" destId="{35588FAD-60EC-4E5A-BCBC-F0E8339C448C}" srcOrd="0" destOrd="0" presId="urn:microsoft.com/office/officeart/2005/8/layout/chevron2"/>
    <dgm:cxn modelId="{06267EF8-14C6-4536-98F2-6B92BE62C494}" type="presOf" srcId="{FB30DC74-CEB0-4741-8971-389283CF5193}" destId="{2A157A44-806F-48E5-8ED5-5ED1312F056B}" srcOrd="0" destOrd="0" presId="urn:microsoft.com/office/officeart/2005/8/layout/chevron2"/>
    <dgm:cxn modelId="{AC1A6720-E10C-44E1-8C2A-7C074443EA69}" type="presOf" srcId="{9CCC4549-7D43-427F-9F9C-7815C22E08CD}" destId="{148F011B-4E98-4DFA-BB8F-A030A9533689}" srcOrd="0" destOrd="0" presId="urn:microsoft.com/office/officeart/2005/8/layout/chevron2"/>
    <dgm:cxn modelId="{26551010-FD3D-4457-98A8-638ED89100A4}" srcId="{5AEB2BA0-C82E-409E-94F1-FD5913EAFB64}" destId="{30B6EB80-F62E-4190-8B19-E052FF56D958}" srcOrd="1" destOrd="0" parTransId="{2B8A5BF1-7B2C-4605-863F-E5EF839EEA2B}" sibTransId="{22C41F5A-71FB-4357-9463-02AA7FA30E48}"/>
    <dgm:cxn modelId="{E92FCFAF-9D80-4C8B-B128-A2DADF435AAC}" type="presOf" srcId="{F840334E-C7EF-460F-ACD9-4EA93B10E4BD}" destId="{B62A7B9A-CABD-40AF-A9C7-19D0129D8A92}" srcOrd="0" destOrd="0" presId="urn:microsoft.com/office/officeart/2005/8/layout/chevron2"/>
    <dgm:cxn modelId="{41F15E18-81E6-442B-975D-162FE6036A39}" srcId="{30B6EB80-F62E-4190-8B19-E052FF56D958}" destId="{E1F8DAAA-1E1D-4F75-99D7-DE12E1A3F551}" srcOrd="0" destOrd="0" parTransId="{5C0BA0C4-EFD4-4155-9D59-CB72A47BFFC9}" sibTransId="{8FA67CC6-3503-44EB-B84D-41B955160492}"/>
    <dgm:cxn modelId="{BA7C28ED-EC00-4E64-AB2F-AE23E3377100}" type="presOf" srcId="{1842EDD1-C380-4CE6-8131-F872B2E76419}" destId="{989800C2-E0AF-4364-87D1-8FA7BA897EF4}" srcOrd="0" destOrd="0" presId="urn:microsoft.com/office/officeart/2005/8/layout/chevron2"/>
    <dgm:cxn modelId="{F23DFA46-3B52-420F-A9FE-EDAFE5801A00}" type="presOf" srcId="{0DD8FFD7-5F5C-44DB-BEBC-D4D20BA12DE0}" destId="{4E044E7B-963D-4314-9EE5-EBB43CE34CEC}" srcOrd="0" destOrd="0" presId="urn:microsoft.com/office/officeart/2005/8/layout/chevron2"/>
    <dgm:cxn modelId="{908AED74-0998-42B5-BF08-C000D5ABE32A}" srcId="{B233C68D-D7AC-427E-8000-84C5135EA82D}" destId="{1842EDD1-C380-4CE6-8131-F872B2E76419}" srcOrd="0" destOrd="0" parTransId="{3F6201D2-EEC2-4DEF-8BB1-1833811447B2}" sibTransId="{F3CE0E00-9D09-4D37-9A36-0FAA35FA1B52}"/>
    <dgm:cxn modelId="{45DF2A23-B2DF-4B02-BB73-75D1BC34BFED}" srcId="{5AEB2BA0-C82E-409E-94F1-FD5913EAFB64}" destId="{B9D81747-AC18-4E92-8B0F-7245FA1409A1}" srcOrd="3" destOrd="0" parTransId="{FE104FEE-3C37-469F-AD5A-62C6A8312F39}" sibTransId="{61DB7F36-6937-4733-BA54-CAD98C8B6BD3}"/>
    <dgm:cxn modelId="{C85B169C-4FFA-44F6-A5EE-E160ACBBF673}" srcId="{5AEB2BA0-C82E-409E-94F1-FD5913EAFB64}" destId="{F840334E-C7EF-460F-ACD9-4EA93B10E4BD}" srcOrd="4" destOrd="0" parTransId="{8A452C0D-4303-4D1D-8F7D-759CA6FC4D5F}" sibTransId="{EF8222E7-50A9-424D-BF07-26A4CC5A8CB0}"/>
    <dgm:cxn modelId="{4FB43CC9-974A-4CA5-AEF7-B37AF0709752}" srcId="{B9D81747-AC18-4E92-8B0F-7245FA1409A1}" destId="{0DD8FFD7-5F5C-44DB-BEBC-D4D20BA12DE0}" srcOrd="0" destOrd="0" parTransId="{C3633628-379A-49D0-A170-1719FBF77531}" sibTransId="{9E9F7226-19C5-4E44-B2E2-55265CB705FB}"/>
    <dgm:cxn modelId="{69B4A263-2562-492A-8CEB-6CFF00BB4FED}" srcId="{5AEB2BA0-C82E-409E-94F1-FD5913EAFB64}" destId="{9CCC4549-7D43-427F-9F9C-7815C22E08CD}" srcOrd="0" destOrd="0" parTransId="{4F97C711-E258-49CE-AD71-46DB64754F78}" sibTransId="{B072B742-F418-4424-B2F1-7AF23D4FB97C}"/>
    <dgm:cxn modelId="{1E0A6588-187C-4AFE-84E7-13808C8A28BD}" type="presParOf" srcId="{A8EF6EF4-3F4D-4154-BCAE-ADDF30D2F3A4}" destId="{DB1DED6F-E2E8-42A2-AE2F-7AAAAF272686}" srcOrd="0" destOrd="0" presId="urn:microsoft.com/office/officeart/2005/8/layout/chevron2"/>
    <dgm:cxn modelId="{63F3CF08-7A06-4ECE-AC6C-C517AC306B75}" type="presParOf" srcId="{DB1DED6F-E2E8-42A2-AE2F-7AAAAF272686}" destId="{148F011B-4E98-4DFA-BB8F-A030A9533689}" srcOrd="0" destOrd="0" presId="urn:microsoft.com/office/officeart/2005/8/layout/chevron2"/>
    <dgm:cxn modelId="{44E01366-9F39-4146-827C-5C8F47396677}" type="presParOf" srcId="{DB1DED6F-E2E8-42A2-AE2F-7AAAAF272686}" destId="{4A997805-364E-481D-9FDF-9108E01CBA50}" srcOrd="1" destOrd="0" presId="urn:microsoft.com/office/officeart/2005/8/layout/chevron2"/>
    <dgm:cxn modelId="{CF53F52F-C826-4245-A986-FFCB5056AB7A}" type="presParOf" srcId="{A8EF6EF4-3F4D-4154-BCAE-ADDF30D2F3A4}" destId="{1783A668-9B0B-40BA-9C0B-EFB020113202}" srcOrd="1" destOrd="0" presId="urn:microsoft.com/office/officeart/2005/8/layout/chevron2"/>
    <dgm:cxn modelId="{2C6DBDFD-68A3-4CF1-8275-E1D70D831D6D}" type="presParOf" srcId="{A8EF6EF4-3F4D-4154-BCAE-ADDF30D2F3A4}" destId="{DB4BC8D8-B448-4A90-92AF-853B8ED07AC8}" srcOrd="2" destOrd="0" presId="urn:microsoft.com/office/officeart/2005/8/layout/chevron2"/>
    <dgm:cxn modelId="{31009BB4-E240-4316-A8DE-0523D26DF6A0}" type="presParOf" srcId="{DB4BC8D8-B448-4A90-92AF-853B8ED07AC8}" destId="{C05504D9-77D8-4680-9D96-086A4B100C22}" srcOrd="0" destOrd="0" presId="urn:microsoft.com/office/officeart/2005/8/layout/chevron2"/>
    <dgm:cxn modelId="{D6689C1A-E2F0-4589-9D5C-5317F4B7040C}" type="presParOf" srcId="{DB4BC8D8-B448-4A90-92AF-853B8ED07AC8}" destId="{35588FAD-60EC-4E5A-BCBC-F0E8339C448C}" srcOrd="1" destOrd="0" presId="urn:microsoft.com/office/officeart/2005/8/layout/chevron2"/>
    <dgm:cxn modelId="{D66F71E6-7E5E-49F0-9335-C6FD3A43DD58}" type="presParOf" srcId="{A8EF6EF4-3F4D-4154-BCAE-ADDF30D2F3A4}" destId="{D546E172-C8F0-4F33-95DA-114330F38305}" srcOrd="3" destOrd="0" presId="urn:microsoft.com/office/officeart/2005/8/layout/chevron2"/>
    <dgm:cxn modelId="{F5E97365-6F61-405D-A0FD-DEFC0352A420}" type="presParOf" srcId="{A8EF6EF4-3F4D-4154-BCAE-ADDF30D2F3A4}" destId="{E04286AA-D820-4991-953A-A063BDDFF7BC}" srcOrd="4" destOrd="0" presId="urn:microsoft.com/office/officeart/2005/8/layout/chevron2"/>
    <dgm:cxn modelId="{E9EF68A4-78DC-471C-9D01-1588BCBECE73}" type="presParOf" srcId="{E04286AA-D820-4991-953A-A063BDDFF7BC}" destId="{4560C493-C455-47B6-BB90-1DA7492BA76E}" srcOrd="0" destOrd="0" presId="urn:microsoft.com/office/officeart/2005/8/layout/chevron2"/>
    <dgm:cxn modelId="{FD638F44-544B-4620-A161-C72DD4817C05}" type="presParOf" srcId="{E04286AA-D820-4991-953A-A063BDDFF7BC}" destId="{989800C2-E0AF-4364-87D1-8FA7BA897EF4}" srcOrd="1" destOrd="0" presId="urn:microsoft.com/office/officeart/2005/8/layout/chevron2"/>
    <dgm:cxn modelId="{D3C22DE8-5479-41E7-BB62-BBEEA2B66DA6}" type="presParOf" srcId="{A8EF6EF4-3F4D-4154-BCAE-ADDF30D2F3A4}" destId="{6CE34C65-DF4B-40FE-BC8C-EB4BD273452A}" srcOrd="5" destOrd="0" presId="urn:microsoft.com/office/officeart/2005/8/layout/chevron2"/>
    <dgm:cxn modelId="{DCAC5403-C53D-4171-9514-3F72B6B6B8DC}" type="presParOf" srcId="{A8EF6EF4-3F4D-4154-BCAE-ADDF30D2F3A4}" destId="{72A23F3D-9D43-4BB5-81AF-99350910DFB7}" srcOrd="6" destOrd="0" presId="urn:microsoft.com/office/officeart/2005/8/layout/chevron2"/>
    <dgm:cxn modelId="{499E7D76-CEA3-48A1-8527-9543D6157DE6}" type="presParOf" srcId="{72A23F3D-9D43-4BB5-81AF-99350910DFB7}" destId="{CE82D530-CF40-4141-8B51-4D3D3D442969}" srcOrd="0" destOrd="0" presId="urn:microsoft.com/office/officeart/2005/8/layout/chevron2"/>
    <dgm:cxn modelId="{E81AEFB0-AED0-448A-AE44-1610E4FE1CB1}" type="presParOf" srcId="{72A23F3D-9D43-4BB5-81AF-99350910DFB7}" destId="{4E044E7B-963D-4314-9EE5-EBB43CE34CEC}" srcOrd="1" destOrd="0" presId="urn:microsoft.com/office/officeart/2005/8/layout/chevron2"/>
    <dgm:cxn modelId="{781ABDA3-CCA1-4394-B08F-B4A95B651544}" type="presParOf" srcId="{A8EF6EF4-3F4D-4154-BCAE-ADDF30D2F3A4}" destId="{1E974774-5198-4AEC-882F-B0662586B47B}" srcOrd="7" destOrd="0" presId="urn:microsoft.com/office/officeart/2005/8/layout/chevron2"/>
    <dgm:cxn modelId="{B257BBAB-9133-4845-980D-7BFEE54AC01B}" type="presParOf" srcId="{A8EF6EF4-3F4D-4154-BCAE-ADDF30D2F3A4}" destId="{7A8CC4C7-7E81-44F4-9C18-AA9646065E60}" srcOrd="8" destOrd="0" presId="urn:microsoft.com/office/officeart/2005/8/layout/chevron2"/>
    <dgm:cxn modelId="{436A7708-6608-4989-8C2A-E1B30703DCEC}" type="presParOf" srcId="{7A8CC4C7-7E81-44F4-9C18-AA9646065E60}" destId="{B62A7B9A-CABD-40AF-A9C7-19D0129D8A92}" srcOrd="0" destOrd="0" presId="urn:microsoft.com/office/officeart/2005/8/layout/chevron2"/>
    <dgm:cxn modelId="{3278F5AF-C572-4172-8289-9115C512D842}" type="presParOf" srcId="{7A8CC4C7-7E81-44F4-9C18-AA9646065E60}" destId="{2A157A44-806F-48E5-8ED5-5ED1312F05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2CCA85-AC82-4BA6-86AE-7EDDAED8B07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103D27-2701-4E07-A815-E7F457409BC4}">
      <dgm:prSet phldrT="[Текст]" phldr="1"/>
      <dgm:spPr/>
      <dgm:t>
        <a:bodyPr/>
        <a:lstStyle/>
        <a:p>
          <a:endParaRPr lang="ru-RU"/>
        </a:p>
      </dgm:t>
    </dgm:pt>
    <dgm:pt modelId="{491F79C7-4682-4995-9737-E79AFA7F0494}" type="parTrans" cxnId="{7A7C12DA-2623-402B-BFB0-F614B151CC68}">
      <dgm:prSet/>
      <dgm:spPr/>
      <dgm:t>
        <a:bodyPr/>
        <a:lstStyle/>
        <a:p>
          <a:endParaRPr lang="ru-RU"/>
        </a:p>
      </dgm:t>
    </dgm:pt>
    <dgm:pt modelId="{59D9720F-ABC3-4FC4-831D-795F1672494D}" type="sibTrans" cxnId="{7A7C12DA-2623-402B-BFB0-F614B151CC68}">
      <dgm:prSet/>
      <dgm:spPr/>
      <dgm:t>
        <a:bodyPr/>
        <a:lstStyle/>
        <a:p>
          <a:endParaRPr lang="ru-RU"/>
        </a:p>
      </dgm:t>
    </dgm:pt>
    <dgm:pt modelId="{341587C5-AC68-43FB-BB6B-54056765ED86}">
      <dgm:prSet phldrT="[Текст]" custT="1"/>
      <dgm:spPr/>
      <dgm:t>
        <a:bodyPr/>
        <a:lstStyle/>
        <a:p>
          <a:r>
            <a:rPr lang="ru-RU" sz="1200" dirty="0" smtClean="0"/>
            <a:t> поддержка различных форм образования, обучения и самообразования </a:t>
          </a:r>
          <a:endParaRPr lang="ru-RU" sz="1200" dirty="0"/>
        </a:p>
      </dgm:t>
    </dgm:pt>
    <dgm:pt modelId="{C42D36E0-E49E-4636-AC4F-6FB5CFF9A536}" type="parTrans" cxnId="{07A128D6-4919-4924-AC76-696840B84CBD}">
      <dgm:prSet/>
      <dgm:spPr/>
      <dgm:t>
        <a:bodyPr/>
        <a:lstStyle/>
        <a:p>
          <a:endParaRPr lang="ru-RU"/>
        </a:p>
      </dgm:t>
    </dgm:pt>
    <dgm:pt modelId="{556EE198-2A98-4D42-BE97-182A3F98E399}" type="sibTrans" cxnId="{07A128D6-4919-4924-AC76-696840B84CBD}">
      <dgm:prSet/>
      <dgm:spPr/>
      <dgm:t>
        <a:bodyPr/>
        <a:lstStyle/>
        <a:p>
          <a:endParaRPr lang="ru-RU"/>
        </a:p>
      </dgm:t>
    </dgm:pt>
    <dgm:pt modelId="{3F9B6DEB-6F07-4652-BB61-3764E9DBDD07}">
      <dgm:prSet phldrT="[Текст]" phldr="1"/>
      <dgm:spPr/>
      <dgm:t>
        <a:bodyPr/>
        <a:lstStyle/>
        <a:p>
          <a:endParaRPr lang="ru-RU" dirty="0"/>
        </a:p>
      </dgm:t>
    </dgm:pt>
    <dgm:pt modelId="{14CA5828-2D41-4E45-9FBD-6C1D3B596E85}" type="parTrans" cxnId="{1B7760F8-7CF6-4E97-9B2B-1FA826B1CFA6}">
      <dgm:prSet/>
      <dgm:spPr/>
      <dgm:t>
        <a:bodyPr/>
        <a:lstStyle/>
        <a:p>
          <a:endParaRPr lang="ru-RU"/>
        </a:p>
      </dgm:t>
    </dgm:pt>
    <dgm:pt modelId="{6955AA95-8455-4D96-A0AE-F2CC62D4265D}" type="sibTrans" cxnId="{1B7760F8-7CF6-4E97-9B2B-1FA826B1CFA6}">
      <dgm:prSet/>
      <dgm:spPr/>
      <dgm:t>
        <a:bodyPr/>
        <a:lstStyle/>
        <a:p>
          <a:endParaRPr lang="ru-RU"/>
        </a:p>
      </dgm:t>
    </dgm:pt>
    <dgm:pt modelId="{DA20191F-C4EE-45A2-843B-1770BF782DE7}">
      <dgm:prSet phldrT="[Текст]" custT="1"/>
      <dgm:spPr/>
      <dgm:t>
        <a:bodyPr/>
        <a:lstStyle/>
        <a:p>
          <a:r>
            <a:rPr lang="ru-RU" sz="1200" dirty="0" smtClean="0"/>
            <a:t> обеспечение права работников и обучающихся (их законных представителей) на участие в управлении образовательной организацией</a:t>
          </a:r>
          <a:endParaRPr lang="ru-RU" sz="1200" dirty="0"/>
        </a:p>
      </dgm:t>
    </dgm:pt>
    <dgm:pt modelId="{6360F4EA-C1CA-48C6-A15E-0947B2F866E2}" type="parTrans" cxnId="{2BB0CF74-560C-4AE2-BBBC-E4BCD1EDBEDC}">
      <dgm:prSet/>
      <dgm:spPr/>
      <dgm:t>
        <a:bodyPr/>
        <a:lstStyle/>
        <a:p>
          <a:endParaRPr lang="ru-RU"/>
        </a:p>
      </dgm:t>
    </dgm:pt>
    <dgm:pt modelId="{8D6984BC-B077-4F7B-87D6-19787C3E3FDF}" type="sibTrans" cxnId="{2BB0CF74-560C-4AE2-BBBC-E4BCD1EDBEDC}">
      <dgm:prSet/>
      <dgm:spPr/>
      <dgm:t>
        <a:bodyPr/>
        <a:lstStyle/>
        <a:p>
          <a:endParaRPr lang="ru-RU"/>
        </a:p>
      </dgm:t>
    </dgm:pt>
    <dgm:pt modelId="{1DD84125-C48F-4415-9216-5A36B29D0917}">
      <dgm:prSet phldrT="[Текст]" custT="1"/>
      <dgm:spPr/>
      <dgm:t>
        <a:bodyPr/>
        <a:lstStyle/>
        <a:p>
          <a:r>
            <a:rPr lang="ru-RU" sz="1200" dirty="0" smtClean="0"/>
            <a:t>признание равенства и конкуренции субъектов, осуществляющих образовательную деятельность (в том числе образовательных организаций различных форм собственности, индивидуальных предпринимателей</a:t>
          </a:r>
          <a:endParaRPr lang="ru-RU" sz="1200" dirty="0"/>
        </a:p>
      </dgm:t>
    </dgm:pt>
    <dgm:pt modelId="{51D416D5-D0EE-4957-BC0B-AD98F4160E97}" type="parTrans" cxnId="{43E9801D-4DB8-47AC-BB31-30FECC2EA0FD}">
      <dgm:prSet/>
      <dgm:spPr/>
      <dgm:t>
        <a:bodyPr/>
        <a:lstStyle/>
        <a:p>
          <a:endParaRPr lang="ru-RU"/>
        </a:p>
      </dgm:t>
    </dgm:pt>
    <dgm:pt modelId="{35853FCB-3959-42CC-928A-CF45ADC1936F}" type="sibTrans" cxnId="{43E9801D-4DB8-47AC-BB31-30FECC2EA0FD}">
      <dgm:prSet/>
      <dgm:spPr/>
      <dgm:t>
        <a:bodyPr/>
        <a:lstStyle/>
        <a:p>
          <a:endParaRPr lang="ru-RU"/>
        </a:p>
      </dgm:t>
    </dgm:pt>
    <dgm:pt modelId="{EA90D783-1AA7-4064-A638-D7391B48375F}">
      <dgm:prSet phldrT="[Текст]" custT="1"/>
      <dgm:spPr/>
      <dgm:t>
        <a:bodyPr/>
        <a:lstStyle/>
        <a:p>
          <a:endParaRPr lang="ru-RU" sz="1200" dirty="0"/>
        </a:p>
      </dgm:t>
    </dgm:pt>
    <dgm:pt modelId="{D8AE204C-5A79-4F9F-88AF-40FF1FEF913D}" type="parTrans" cxnId="{9A9EE1F8-3152-47AA-BF46-810E4F300520}">
      <dgm:prSet/>
      <dgm:spPr/>
      <dgm:t>
        <a:bodyPr/>
        <a:lstStyle/>
        <a:p>
          <a:endParaRPr lang="ru-RU"/>
        </a:p>
      </dgm:t>
    </dgm:pt>
    <dgm:pt modelId="{8E16DC5E-164E-401F-9D3A-CFB8DEEDF512}" type="sibTrans" cxnId="{9A9EE1F8-3152-47AA-BF46-810E4F300520}">
      <dgm:prSet/>
      <dgm:spPr/>
      <dgm:t>
        <a:bodyPr/>
        <a:lstStyle/>
        <a:p>
          <a:endParaRPr lang="ru-RU"/>
        </a:p>
      </dgm:t>
    </dgm:pt>
    <dgm:pt modelId="{B453BB2C-7BE4-485B-9738-8525924EF67A}">
      <dgm:prSet custT="1"/>
      <dgm:spPr/>
      <dgm:t>
        <a:bodyPr/>
        <a:lstStyle/>
        <a:p>
          <a:r>
            <a:rPr lang="ru-RU" sz="1200" dirty="0" smtClean="0"/>
            <a:t>открытость; информационная открытость и публичная отчетность образовательных организаций</a:t>
          </a:r>
          <a:endParaRPr lang="ru-RU" sz="1200" dirty="0"/>
        </a:p>
      </dgm:t>
    </dgm:pt>
    <dgm:pt modelId="{DB6A618C-218E-4589-AD80-43FFBAE2E075}" type="parTrans" cxnId="{606A2BBC-7BAE-4ABE-85B0-CF290617D4E7}">
      <dgm:prSet/>
      <dgm:spPr/>
      <dgm:t>
        <a:bodyPr/>
        <a:lstStyle/>
        <a:p>
          <a:endParaRPr lang="ru-RU"/>
        </a:p>
      </dgm:t>
    </dgm:pt>
    <dgm:pt modelId="{8D42EE5D-0A62-46BA-80F5-CE76C3A8F2CD}" type="sibTrans" cxnId="{606A2BBC-7BAE-4ABE-85B0-CF290617D4E7}">
      <dgm:prSet/>
      <dgm:spPr/>
      <dgm:t>
        <a:bodyPr/>
        <a:lstStyle/>
        <a:p>
          <a:endParaRPr lang="ru-RU"/>
        </a:p>
      </dgm:t>
    </dgm:pt>
    <dgm:pt modelId="{D2EF4694-C718-4F25-9604-DD74488C6033}">
      <dgm:prSet custT="1"/>
      <dgm:spPr/>
      <dgm:t>
        <a:bodyPr/>
        <a:lstStyle/>
        <a:p>
          <a:endParaRPr lang="ru-RU" sz="1200" dirty="0"/>
        </a:p>
      </dgm:t>
    </dgm:pt>
    <dgm:pt modelId="{7422F0B3-7111-49B9-9385-F8D266C9A72D}" type="parTrans" cxnId="{DCC74E25-917F-4840-BE91-0019C5EF3F85}">
      <dgm:prSet/>
      <dgm:spPr/>
      <dgm:t>
        <a:bodyPr/>
        <a:lstStyle/>
        <a:p>
          <a:endParaRPr lang="ru-RU"/>
        </a:p>
      </dgm:t>
    </dgm:pt>
    <dgm:pt modelId="{B641EA23-E268-471D-B38B-86907131E074}" type="sibTrans" cxnId="{DCC74E25-917F-4840-BE91-0019C5EF3F85}">
      <dgm:prSet/>
      <dgm:spPr/>
      <dgm:t>
        <a:bodyPr/>
        <a:lstStyle/>
        <a:p>
          <a:endParaRPr lang="ru-RU"/>
        </a:p>
      </dgm:t>
    </dgm:pt>
    <dgm:pt modelId="{5744741D-B638-4110-A2E0-F8E6C98C7F7E}">
      <dgm:prSet phldrT="[Текст]" custT="1"/>
      <dgm:spPr/>
      <dgm:t>
        <a:bodyPr/>
        <a:lstStyle/>
        <a:p>
          <a:endParaRPr lang="ru-RU" sz="1200" dirty="0"/>
        </a:p>
      </dgm:t>
    </dgm:pt>
    <dgm:pt modelId="{141713D6-2502-4ADB-99D1-7D8D305729FF}" type="parTrans" cxnId="{669C3298-AA4A-4CE2-A49F-89FA6EA3334E}">
      <dgm:prSet/>
      <dgm:spPr/>
      <dgm:t>
        <a:bodyPr/>
        <a:lstStyle/>
        <a:p>
          <a:endParaRPr lang="ru-RU"/>
        </a:p>
      </dgm:t>
    </dgm:pt>
    <dgm:pt modelId="{FE79E71E-6804-44A0-BDB9-3210FF1C0FAE}" type="sibTrans" cxnId="{669C3298-AA4A-4CE2-A49F-89FA6EA3334E}">
      <dgm:prSet/>
      <dgm:spPr/>
      <dgm:t>
        <a:bodyPr/>
        <a:lstStyle/>
        <a:p>
          <a:endParaRPr lang="ru-RU"/>
        </a:p>
      </dgm:t>
    </dgm:pt>
    <dgm:pt modelId="{2AB99BD5-69FE-47F7-B1D0-FA68B5175422}">
      <dgm:prSet phldrT="[Текст]" custT="1"/>
      <dgm:spPr/>
      <dgm:t>
        <a:bodyPr/>
        <a:lstStyle/>
        <a:p>
          <a:endParaRPr lang="ru-RU" sz="1200" dirty="0"/>
        </a:p>
      </dgm:t>
    </dgm:pt>
    <dgm:pt modelId="{AF3657EC-EBA4-4DA1-A824-B1DD54BE8F46}" type="parTrans" cxnId="{1DBB2A75-3DD1-4236-B5DE-8551BF4D1DAF}">
      <dgm:prSet/>
      <dgm:spPr/>
      <dgm:t>
        <a:bodyPr/>
        <a:lstStyle/>
        <a:p>
          <a:endParaRPr lang="ru-RU"/>
        </a:p>
      </dgm:t>
    </dgm:pt>
    <dgm:pt modelId="{E711A1E3-0F71-4BB5-A053-EF000D5FA6E9}" type="sibTrans" cxnId="{1DBB2A75-3DD1-4236-B5DE-8551BF4D1DAF}">
      <dgm:prSet/>
      <dgm:spPr/>
      <dgm:t>
        <a:bodyPr/>
        <a:lstStyle/>
        <a:p>
          <a:endParaRPr lang="ru-RU"/>
        </a:p>
      </dgm:t>
    </dgm:pt>
    <dgm:pt modelId="{C84753D7-9610-4D1A-BFA6-485D93073E5A}">
      <dgm:prSet custT="1"/>
      <dgm:spPr/>
      <dgm:t>
        <a:bodyPr/>
        <a:lstStyle/>
        <a:p>
          <a:r>
            <a:rPr lang="ru-RU" sz="1200" dirty="0" smtClean="0"/>
            <a:t>внедрение в образовательную практику новых форм реализации и освоения образовательных программ, образовательных технологий, форм и методов обучения, в </a:t>
          </a:r>
          <a:r>
            <a:rPr lang="ru-RU" sz="1200" dirty="0" err="1" smtClean="0"/>
            <a:t>т.ч</a:t>
          </a:r>
          <a:r>
            <a:rPr lang="ru-RU" sz="1200" dirty="0" smtClean="0"/>
            <a:t>. ДО и ЭО</a:t>
          </a:r>
          <a:endParaRPr lang="ru-RU" sz="1200" dirty="0"/>
        </a:p>
      </dgm:t>
    </dgm:pt>
    <dgm:pt modelId="{B1C57573-F8F9-47D1-9495-3164E5E8444B}" type="parTrans" cxnId="{2C845ACC-E792-45ED-AA11-E75B68A59DE9}">
      <dgm:prSet/>
      <dgm:spPr/>
      <dgm:t>
        <a:bodyPr/>
        <a:lstStyle/>
        <a:p>
          <a:endParaRPr lang="ru-RU"/>
        </a:p>
      </dgm:t>
    </dgm:pt>
    <dgm:pt modelId="{0B9C384A-9C87-4E31-8D4A-1E41680EFD5C}" type="sibTrans" cxnId="{2C845ACC-E792-45ED-AA11-E75B68A59DE9}">
      <dgm:prSet/>
      <dgm:spPr/>
      <dgm:t>
        <a:bodyPr/>
        <a:lstStyle/>
        <a:p>
          <a:endParaRPr lang="ru-RU"/>
        </a:p>
      </dgm:t>
    </dgm:pt>
    <dgm:pt modelId="{53EDC831-F6DB-4EB3-A7F5-E4DBC263E208}">
      <dgm:prSet custT="1"/>
      <dgm:spPr/>
      <dgm:t>
        <a:bodyPr/>
        <a:lstStyle/>
        <a:p>
          <a:endParaRPr lang="ru-RU" sz="1200" dirty="0"/>
        </a:p>
      </dgm:t>
    </dgm:pt>
    <dgm:pt modelId="{8610C260-CCFE-4F32-B089-454082CF1E1A}" type="parTrans" cxnId="{77E2A572-2B1B-4778-971E-DD3472AF1483}">
      <dgm:prSet/>
      <dgm:spPr/>
      <dgm:t>
        <a:bodyPr/>
        <a:lstStyle/>
        <a:p>
          <a:endParaRPr lang="ru-RU"/>
        </a:p>
      </dgm:t>
    </dgm:pt>
    <dgm:pt modelId="{0DA1DD42-AD60-4CD4-88FE-4AA33723FF9F}" type="sibTrans" cxnId="{77E2A572-2B1B-4778-971E-DD3472AF1483}">
      <dgm:prSet/>
      <dgm:spPr/>
      <dgm:t>
        <a:bodyPr/>
        <a:lstStyle/>
        <a:p>
          <a:endParaRPr lang="ru-RU"/>
        </a:p>
      </dgm:t>
    </dgm:pt>
    <dgm:pt modelId="{DAB2148F-1C3A-4F8C-AFAC-88F4F33F37D3}">
      <dgm:prSet phldrT="[Текст]" phldr="1" custT="1"/>
      <dgm:spPr/>
      <dgm:t>
        <a:bodyPr/>
        <a:lstStyle/>
        <a:p>
          <a:endParaRPr lang="ru-RU" sz="1200" dirty="0"/>
        </a:p>
      </dgm:t>
    </dgm:pt>
    <dgm:pt modelId="{1ED06F1A-B3BE-485C-B923-4953D0C3381B}" type="sibTrans" cxnId="{EB705050-409D-4264-B1EC-440CB6CCE015}">
      <dgm:prSet/>
      <dgm:spPr/>
      <dgm:t>
        <a:bodyPr/>
        <a:lstStyle/>
        <a:p>
          <a:endParaRPr lang="ru-RU"/>
        </a:p>
      </dgm:t>
    </dgm:pt>
    <dgm:pt modelId="{7988E2B6-718D-4979-876C-0427E8684239}" type="parTrans" cxnId="{EB705050-409D-4264-B1EC-440CB6CCE015}">
      <dgm:prSet/>
      <dgm:spPr/>
      <dgm:t>
        <a:bodyPr/>
        <a:lstStyle/>
        <a:p>
          <a:endParaRPr lang="ru-RU"/>
        </a:p>
      </dgm:t>
    </dgm:pt>
    <dgm:pt modelId="{D72A0B2D-B43A-4647-A17B-B887AF073055}" type="pres">
      <dgm:prSet presAssocID="{7E2CCA85-AC82-4BA6-86AE-7EDDAED8B0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DA664E-C130-48D1-8EC9-125BF962753F}" type="pres">
      <dgm:prSet presAssocID="{B1103D27-2701-4E07-A815-E7F457409BC4}" presName="composite" presStyleCnt="0"/>
      <dgm:spPr/>
    </dgm:pt>
    <dgm:pt modelId="{88E34E25-10E5-4A29-9213-7C2087979CC9}" type="pres">
      <dgm:prSet presAssocID="{B1103D27-2701-4E07-A815-E7F457409BC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7384B-A9AE-402B-809C-EF86255CDA0F}" type="pres">
      <dgm:prSet presAssocID="{B1103D27-2701-4E07-A815-E7F457409BC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0B0E8-8829-41F1-BA10-7A06288A0ADB}" type="pres">
      <dgm:prSet presAssocID="{59D9720F-ABC3-4FC4-831D-795F1672494D}" presName="sp" presStyleCnt="0"/>
      <dgm:spPr/>
    </dgm:pt>
    <dgm:pt modelId="{F47AC42D-9EAA-4266-839B-6B5652FF3F11}" type="pres">
      <dgm:prSet presAssocID="{3F9B6DEB-6F07-4652-BB61-3764E9DBDD07}" presName="composite" presStyleCnt="0"/>
      <dgm:spPr/>
    </dgm:pt>
    <dgm:pt modelId="{2EEF5B48-294A-4A11-BB3C-FAF02DAFAA3C}" type="pres">
      <dgm:prSet presAssocID="{3F9B6DEB-6F07-4652-BB61-3764E9DBDD0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2873C-962B-4534-9300-91832008EE12}" type="pres">
      <dgm:prSet presAssocID="{3F9B6DEB-6F07-4652-BB61-3764E9DBDD0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82324-FCF3-4F87-84E1-68A28124E220}" type="pres">
      <dgm:prSet presAssocID="{6955AA95-8455-4D96-A0AE-F2CC62D4265D}" presName="sp" presStyleCnt="0"/>
      <dgm:spPr/>
    </dgm:pt>
    <dgm:pt modelId="{3DBA974E-04DC-40A7-92E9-65F0C3DE1C9F}" type="pres">
      <dgm:prSet presAssocID="{DAB2148F-1C3A-4F8C-AFAC-88F4F33F37D3}" presName="composite" presStyleCnt="0"/>
      <dgm:spPr/>
    </dgm:pt>
    <dgm:pt modelId="{B5EE28D4-603D-4092-B2C1-DD2136C1C3D6}" type="pres">
      <dgm:prSet presAssocID="{DAB2148F-1C3A-4F8C-AFAC-88F4F33F37D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5070E-EEF2-427D-BA33-909AC528E339}" type="pres">
      <dgm:prSet presAssocID="{DAB2148F-1C3A-4F8C-AFAC-88F4F33F37D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42763-FC49-425A-A7B2-BF0534FC5186}" type="pres">
      <dgm:prSet presAssocID="{1ED06F1A-B3BE-485C-B923-4953D0C3381B}" presName="sp" presStyleCnt="0"/>
      <dgm:spPr/>
    </dgm:pt>
    <dgm:pt modelId="{D42CC75D-847E-49EF-80BE-379991B27D6F}" type="pres">
      <dgm:prSet presAssocID="{2AB99BD5-69FE-47F7-B1D0-FA68B5175422}" presName="composite" presStyleCnt="0"/>
      <dgm:spPr/>
    </dgm:pt>
    <dgm:pt modelId="{4BE7F8B0-0B36-4C92-B7C8-5D3E94EC5916}" type="pres">
      <dgm:prSet presAssocID="{2AB99BD5-69FE-47F7-B1D0-FA68B517542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27E0F-ED25-449D-9A4A-F58E6C234380}" type="pres">
      <dgm:prSet presAssocID="{2AB99BD5-69FE-47F7-B1D0-FA68B517542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5ED9B-C55C-4626-B3EC-0E041EE424A6}" type="pres">
      <dgm:prSet presAssocID="{E711A1E3-0F71-4BB5-A053-EF000D5FA6E9}" presName="sp" presStyleCnt="0"/>
      <dgm:spPr/>
    </dgm:pt>
    <dgm:pt modelId="{F83BB865-7BA2-4097-B200-6FB5C5B812BC}" type="pres">
      <dgm:prSet presAssocID="{EA90D783-1AA7-4064-A638-D7391B48375F}" presName="composite" presStyleCnt="0"/>
      <dgm:spPr/>
    </dgm:pt>
    <dgm:pt modelId="{ED11A226-B1FF-4D06-A26B-F118ED682EFD}" type="pres">
      <dgm:prSet presAssocID="{EA90D783-1AA7-4064-A638-D7391B48375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5FDA5-F8E0-4905-9F7F-3D44B68C5519}" type="pres">
      <dgm:prSet presAssocID="{EA90D783-1AA7-4064-A638-D7391B48375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23ADD-D285-4E72-8A7C-06C2F8323405}" type="presOf" srcId="{EA90D783-1AA7-4064-A638-D7391B48375F}" destId="{ED11A226-B1FF-4D06-A26B-F118ED682EFD}" srcOrd="0" destOrd="0" presId="urn:microsoft.com/office/officeart/2005/8/layout/chevron2"/>
    <dgm:cxn modelId="{4F597851-0B09-462E-AFE6-7E93974FD29B}" type="presOf" srcId="{DA20191F-C4EE-45A2-843B-1770BF782DE7}" destId="{5BB2873C-962B-4534-9300-91832008EE12}" srcOrd="0" destOrd="0" presId="urn:microsoft.com/office/officeart/2005/8/layout/chevron2"/>
    <dgm:cxn modelId="{04293857-03F3-44A4-8FC1-CBB9C88F7EA7}" type="presOf" srcId="{3F9B6DEB-6F07-4652-BB61-3764E9DBDD07}" destId="{2EEF5B48-294A-4A11-BB3C-FAF02DAFAA3C}" srcOrd="0" destOrd="0" presId="urn:microsoft.com/office/officeart/2005/8/layout/chevron2"/>
    <dgm:cxn modelId="{4C839445-F0EF-4206-922E-0A7DFA69E772}" type="presOf" srcId="{B453BB2C-7BE4-485B-9738-8525924EF67A}" destId="{8065070E-EEF2-427D-BA33-909AC528E339}" srcOrd="0" destOrd="0" presId="urn:microsoft.com/office/officeart/2005/8/layout/chevron2"/>
    <dgm:cxn modelId="{FADAB744-F9DC-4DF2-A566-CB51A70459DC}" type="presOf" srcId="{B1103D27-2701-4E07-A815-E7F457409BC4}" destId="{88E34E25-10E5-4A29-9213-7C2087979CC9}" srcOrd="0" destOrd="0" presId="urn:microsoft.com/office/officeart/2005/8/layout/chevron2"/>
    <dgm:cxn modelId="{9A9EE1F8-3152-47AA-BF46-810E4F300520}" srcId="{7E2CCA85-AC82-4BA6-86AE-7EDDAED8B072}" destId="{EA90D783-1AA7-4064-A638-D7391B48375F}" srcOrd="4" destOrd="0" parTransId="{D8AE204C-5A79-4F9F-88AF-40FF1FEF913D}" sibTransId="{8E16DC5E-164E-401F-9D3A-CFB8DEEDF512}"/>
    <dgm:cxn modelId="{C8C07540-00EC-429A-9D5D-3D73C475E230}" type="presOf" srcId="{341587C5-AC68-43FB-BB6B-54056765ED86}" destId="{2017384B-A9AE-402B-809C-EF86255CDA0F}" srcOrd="0" destOrd="0" presId="urn:microsoft.com/office/officeart/2005/8/layout/chevron2"/>
    <dgm:cxn modelId="{EB705050-409D-4264-B1EC-440CB6CCE015}" srcId="{7E2CCA85-AC82-4BA6-86AE-7EDDAED8B072}" destId="{DAB2148F-1C3A-4F8C-AFAC-88F4F33F37D3}" srcOrd="2" destOrd="0" parTransId="{7988E2B6-718D-4979-876C-0427E8684239}" sibTransId="{1ED06F1A-B3BE-485C-B923-4953D0C3381B}"/>
    <dgm:cxn modelId="{77E2A572-2B1B-4778-971E-DD3472AF1483}" srcId="{2AB99BD5-69FE-47F7-B1D0-FA68B5175422}" destId="{53EDC831-F6DB-4EB3-A7F5-E4DBC263E208}" srcOrd="1" destOrd="0" parTransId="{8610C260-CCFE-4F32-B089-454082CF1E1A}" sibTransId="{0DA1DD42-AD60-4CD4-88FE-4AA33723FF9F}"/>
    <dgm:cxn modelId="{C8E84798-F77C-4836-8C16-F193033DA220}" type="presOf" srcId="{D2EF4694-C718-4F25-9604-DD74488C6033}" destId="{8065070E-EEF2-427D-BA33-909AC528E339}" srcOrd="0" destOrd="1" presId="urn:microsoft.com/office/officeart/2005/8/layout/chevron2"/>
    <dgm:cxn modelId="{669C3298-AA4A-4CE2-A49F-89FA6EA3334E}" srcId="{EA90D783-1AA7-4064-A638-D7391B48375F}" destId="{5744741D-B638-4110-A2E0-F8E6C98C7F7E}" srcOrd="1" destOrd="0" parTransId="{141713D6-2502-4ADB-99D1-7D8D305729FF}" sibTransId="{FE79E71E-6804-44A0-BDB9-3210FF1C0FAE}"/>
    <dgm:cxn modelId="{F333C2A1-35D3-4A04-AD3C-5C3ADEECF943}" type="presOf" srcId="{53EDC831-F6DB-4EB3-A7F5-E4DBC263E208}" destId="{53B27E0F-ED25-449D-9A4A-F58E6C234380}" srcOrd="0" destOrd="1" presId="urn:microsoft.com/office/officeart/2005/8/layout/chevron2"/>
    <dgm:cxn modelId="{43E9801D-4DB8-47AC-BB31-30FECC2EA0FD}" srcId="{EA90D783-1AA7-4064-A638-D7391B48375F}" destId="{1DD84125-C48F-4415-9216-5A36B29D0917}" srcOrd="0" destOrd="0" parTransId="{51D416D5-D0EE-4957-BC0B-AD98F4160E97}" sibTransId="{35853FCB-3959-42CC-928A-CF45ADC1936F}"/>
    <dgm:cxn modelId="{8E5A4350-9C6B-451B-B707-E3D4523B65E0}" type="presOf" srcId="{2AB99BD5-69FE-47F7-B1D0-FA68B5175422}" destId="{4BE7F8B0-0B36-4C92-B7C8-5D3E94EC5916}" srcOrd="0" destOrd="0" presId="urn:microsoft.com/office/officeart/2005/8/layout/chevron2"/>
    <dgm:cxn modelId="{2BB0CF74-560C-4AE2-BBBC-E4BCD1EDBEDC}" srcId="{3F9B6DEB-6F07-4652-BB61-3764E9DBDD07}" destId="{DA20191F-C4EE-45A2-843B-1770BF782DE7}" srcOrd="0" destOrd="0" parTransId="{6360F4EA-C1CA-48C6-A15E-0947B2F866E2}" sibTransId="{8D6984BC-B077-4F7B-87D6-19787C3E3FDF}"/>
    <dgm:cxn modelId="{322BF4DF-D936-402D-9AB9-3231444982AC}" type="presOf" srcId="{C84753D7-9610-4D1A-BFA6-485D93073E5A}" destId="{53B27E0F-ED25-449D-9A4A-F58E6C234380}" srcOrd="0" destOrd="0" presId="urn:microsoft.com/office/officeart/2005/8/layout/chevron2"/>
    <dgm:cxn modelId="{606A2BBC-7BAE-4ABE-85B0-CF290617D4E7}" srcId="{DAB2148F-1C3A-4F8C-AFAC-88F4F33F37D3}" destId="{B453BB2C-7BE4-485B-9738-8525924EF67A}" srcOrd="0" destOrd="0" parTransId="{DB6A618C-218E-4589-AD80-43FFBAE2E075}" sibTransId="{8D42EE5D-0A62-46BA-80F5-CE76C3A8F2CD}"/>
    <dgm:cxn modelId="{93FF64E3-5A53-44A8-AD9E-76CE1C1CE88E}" type="presOf" srcId="{DAB2148F-1C3A-4F8C-AFAC-88F4F33F37D3}" destId="{B5EE28D4-603D-4092-B2C1-DD2136C1C3D6}" srcOrd="0" destOrd="0" presId="urn:microsoft.com/office/officeart/2005/8/layout/chevron2"/>
    <dgm:cxn modelId="{1DBB2A75-3DD1-4236-B5DE-8551BF4D1DAF}" srcId="{7E2CCA85-AC82-4BA6-86AE-7EDDAED8B072}" destId="{2AB99BD5-69FE-47F7-B1D0-FA68B5175422}" srcOrd="3" destOrd="0" parTransId="{AF3657EC-EBA4-4DA1-A824-B1DD54BE8F46}" sibTransId="{E711A1E3-0F71-4BB5-A053-EF000D5FA6E9}"/>
    <dgm:cxn modelId="{1B7760F8-7CF6-4E97-9B2B-1FA826B1CFA6}" srcId="{7E2CCA85-AC82-4BA6-86AE-7EDDAED8B072}" destId="{3F9B6DEB-6F07-4652-BB61-3764E9DBDD07}" srcOrd="1" destOrd="0" parTransId="{14CA5828-2D41-4E45-9FBD-6C1D3B596E85}" sibTransId="{6955AA95-8455-4D96-A0AE-F2CC62D4265D}"/>
    <dgm:cxn modelId="{DDEF0976-94C0-43E3-B747-ED1DF3C34A3F}" type="presOf" srcId="{1DD84125-C48F-4415-9216-5A36B29D0917}" destId="{80D5FDA5-F8E0-4905-9F7F-3D44B68C5519}" srcOrd="0" destOrd="0" presId="urn:microsoft.com/office/officeart/2005/8/layout/chevron2"/>
    <dgm:cxn modelId="{07A128D6-4919-4924-AC76-696840B84CBD}" srcId="{B1103D27-2701-4E07-A815-E7F457409BC4}" destId="{341587C5-AC68-43FB-BB6B-54056765ED86}" srcOrd="0" destOrd="0" parTransId="{C42D36E0-E49E-4636-AC4F-6FB5CFF9A536}" sibTransId="{556EE198-2A98-4D42-BE97-182A3F98E399}"/>
    <dgm:cxn modelId="{9A106F50-B11B-4D6B-B48F-E2174E8EABD5}" type="presOf" srcId="{7E2CCA85-AC82-4BA6-86AE-7EDDAED8B072}" destId="{D72A0B2D-B43A-4647-A17B-B887AF073055}" srcOrd="0" destOrd="0" presId="urn:microsoft.com/office/officeart/2005/8/layout/chevron2"/>
    <dgm:cxn modelId="{1DF75205-0F9D-49F0-A5DA-B19626971BC8}" type="presOf" srcId="{5744741D-B638-4110-A2E0-F8E6C98C7F7E}" destId="{80D5FDA5-F8E0-4905-9F7F-3D44B68C5519}" srcOrd="0" destOrd="1" presId="urn:microsoft.com/office/officeart/2005/8/layout/chevron2"/>
    <dgm:cxn modelId="{7A7C12DA-2623-402B-BFB0-F614B151CC68}" srcId="{7E2CCA85-AC82-4BA6-86AE-7EDDAED8B072}" destId="{B1103D27-2701-4E07-A815-E7F457409BC4}" srcOrd="0" destOrd="0" parTransId="{491F79C7-4682-4995-9737-E79AFA7F0494}" sibTransId="{59D9720F-ABC3-4FC4-831D-795F1672494D}"/>
    <dgm:cxn modelId="{DCC74E25-917F-4840-BE91-0019C5EF3F85}" srcId="{DAB2148F-1C3A-4F8C-AFAC-88F4F33F37D3}" destId="{D2EF4694-C718-4F25-9604-DD74488C6033}" srcOrd="1" destOrd="0" parTransId="{7422F0B3-7111-49B9-9385-F8D266C9A72D}" sibTransId="{B641EA23-E268-471D-B38B-86907131E074}"/>
    <dgm:cxn modelId="{2C845ACC-E792-45ED-AA11-E75B68A59DE9}" srcId="{2AB99BD5-69FE-47F7-B1D0-FA68B5175422}" destId="{C84753D7-9610-4D1A-BFA6-485D93073E5A}" srcOrd="0" destOrd="0" parTransId="{B1C57573-F8F9-47D1-9495-3164E5E8444B}" sibTransId="{0B9C384A-9C87-4E31-8D4A-1E41680EFD5C}"/>
    <dgm:cxn modelId="{80CDF2E1-7B2D-4DB0-BAA1-7B666EBA3E38}" type="presParOf" srcId="{D72A0B2D-B43A-4647-A17B-B887AF073055}" destId="{36DA664E-C130-48D1-8EC9-125BF962753F}" srcOrd="0" destOrd="0" presId="urn:microsoft.com/office/officeart/2005/8/layout/chevron2"/>
    <dgm:cxn modelId="{1A226FA9-0F2C-4F42-957A-4359C7D9AFE7}" type="presParOf" srcId="{36DA664E-C130-48D1-8EC9-125BF962753F}" destId="{88E34E25-10E5-4A29-9213-7C2087979CC9}" srcOrd="0" destOrd="0" presId="urn:microsoft.com/office/officeart/2005/8/layout/chevron2"/>
    <dgm:cxn modelId="{83E0D2EF-2771-4BD4-A76C-406FF973708E}" type="presParOf" srcId="{36DA664E-C130-48D1-8EC9-125BF962753F}" destId="{2017384B-A9AE-402B-809C-EF86255CDA0F}" srcOrd="1" destOrd="0" presId="urn:microsoft.com/office/officeart/2005/8/layout/chevron2"/>
    <dgm:cxn modelId="{718B0DED-6D38-4089-B40C-5FB5B569E801}" type="presParOf" srcId="{D72A0B2D-B43A-4647-A17B-B887AF073055}" destId="{A300B0E8-8829-41F1-BA10-7A06288A0ADB}" srcOrd="1" destOrd="0" presId="urn:microsoft.com/office/officeart/2005/8/layout/chevron2"/>
    <dgm:cxn modelId="{8375AB3B-69EA-47CA-A637-3FC5B003CFAB}" type="presParOf" srcId="{D72A0B2D-B43A-4647-A17B-B887AF073055}" destId="{F47AC42D-9EAA-4266-839B-6B5652FF3F11}" srcOrd="2" destOrd="0" presId="urn:microsoft.com/office/officeart/2005/8/layout/chevron2"/>
    <dgm:cxn modelId="{AAB708DF-4E0E-42D9-A168-4098A4F99244}" type="presParOf" srcId="{F47AC42D-9EAA-4266-839B-6B5652FF3F11}" destId="{2EEF5B48-294A-4A11-BB3C-FAF02DAFAA3C}" srcOrd="0" destOrd="0" presId="urn:microsoft.com/office/officeart/2005/8/layout/chevron2"/>
    <dgm:cxn modelId="{AB3D8F41-34D5-4DE8-A1AA-2142C2305F40}" type="presParOf" srcId="{F47AC42D-9EAA-4266-839B-6B5652FF3F11}" destId="{5BB2873C-962B-4534-9300-91832008EE12}" srcOrd="1" destOrd="0" presId="urn:microsoft.com/office/officeart/2005/8/layout/chevron2"/>
    <dgm:cxn modelId="{0203797D-23AA-4881-AE0B-91599D24A65A}" type="presParOf" srcId="{D72A0B2D-B43A-4647-A17B-B887AF073055}" destId="{07782324-FCF3-4F87-84E1-68A28124E220}" srcOrd="3" destOrd="0" presId="urn:microsoft.com/office/officeart/2005/8/layout/chevron2"/>
    <dgm:cxn modelId="{C1056CAD-D4CE-42F6-BE12-E502368C8C07}" type="presParOf" srcId="{D72A0B2D-B43A-4647-A17B-B887AF073055}" destId="{3DBA974E-04DC-40A7-92E9-65F0C3DE1C9F}" srcOrd="4" destOrd="0" presId="urn:microsoft.com/office/officeart/2005/8/layout/chevron2"/>
    <dgm:cxn modelId="{D9B07E35-7B51-4569-B1A3-34BD423EC480}" type="presParOf" srcId="{3DBA974E-04DC-40A7-92E9-65F0C3DE1C9F}" destId="{B5EE28D4-603D-4092-B2C1-DD2136C1C3D6}" srcOrd="0" destOrd="0" presId="urn:microsoft.com/office/officeart/2005/8/layout/chevron2"/>
    <dgm:cxn modelId="{B5F20304-EDE2-43C7-820E-8FEDA196145B}" type="presParOf" srcId="{3DBA974E-04DC-40A7-92E9-65F0C3DE1C9F}" destId="{8065070E-EEF2-427D-BA33-909AC528E339}" srcOrd="1" destOrd="0" presId="urn:microsoft.com/office/officeart/2005/8/layout/chevron2"/>
    <dgm:cxn modelId="{1AC36D8F-1D48-4034-B5C9-6360004FD656}" type="presParOf" srcId="{D72A0B2D-B43A-4647-A17B-B887AF073055}" destId="{ABF42763-FC49-425A-A7B2-BF0534FC5186}" srcOrd="5" destOrd="0" presId="urn:microsoft.com/office/officeart/2005/8/layout/chevron2"/>
    <dgm:cxn modelId="{F38021D1-9101-49BF-A01D-6EAB88D1E8F9}" type="presParOf" srcId="{D72A0B2D-B43A-4647-A17B-B887AF073055}" destId="{D42CC75D-847E-49EF-80BE-379991B27D6F}" srcOrd="6" destOrd="0" presId="urn:microsoft.com/office/officeart/2005/8/layout/chevron2"/>
    <dgm:cxn modelId="{788A9972-98D8-443C-922A-3FA77C67FFFF}" type="presParOf" srcId="{D42CC75D-847E-49EF-80BE-379991B27D6F}" destId="{4BE7F8B0-0B36-4C92-B7C8-5D3E94EC5916}" srcOrd="0" destOrd="0" presId="urn:microsoft.com/office/officeart/2005/8/layout/chevron2"/>
    <dgm:cxn modelId="{5959CDCA-CF05-4C75-8F09-39FFCA04BD65}" type="presParOf" srcId="{D42CC75D-847E-49EF-80BE-379991B27D6F}" destId="{53B27E0F-ED25-449D-9A4A-F58E6C234380}" srcOrd="1" destOrd="0" presId="urn:microsoft.com/office/officeart/2005/8/layout/chevron2"/>
    <dgm:cxn modelId="{F21FE183-EF5D-409C-B785-265F25430707}" type="presParOf" srcId="{D72A0B2D-B43A-4647-A17B-B887AF073055}" destId="{C3F5ED9B-C55C-4626-B3EC-0E041EE424A6}" srcOrd="7" destOrd="0" presId="urn:microsoft.com/office/officeart/2005/8/layout/chevron2"/>
    <dgm:cxn modelId="{648DA4FF-3F1A-4C2E-ABEA-E23AD2DB529E}" type="presParOf" srcId="{D72A0B2D-B43A-4647-A17B-B887AF073055}" destId="{F83BB865-7BA2-4097-B200-6FB5C5B812BC}" srcOrd="8" destOrd="0" presId="urn:microsoft.com/office/officeart/2005/8/layout/chevron2"/>
    <dgm:cxn modelId="{F30C5E56-9895-465C-8598-45B4917F5B6F}" type="presParOf" srcId="{F83BB865-7BA2-4097-B200-6FB5C5B812BC}" destId="{ED11A226-B1FF-4D06-A26B-F118ED682EFD}" srcOrd="0" destOrd="0" presId="urn:microsoft.com/office/officeart/2005/8/layout/chevron2"/>
    <dgm:cxn modelId="{CD3D0BDC-CE55-4A8D-824E-D68D8080EFB9}" type="presParOf" srcId="{F83BB865-7BA2-4097-B200-6FB5C5B812BC}" destId="{80D5FDA5-F8E0-4905-9F7F-3D44B68C55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DE041B-E7A3-4F4D-BF75-60FEF50EF54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73745C-9B41-4BD3-A07D-EB5D928B6E50}">
      <dgm:prSet phldrT="[Текст]"/>
      <dgm:spPr/>
      <dgm:t>
        <a:bodyPr/>
        <a:lstStyle/>
        <a:p>
          <a:r>
            <a:rPr lang="ru-RU" dirty="0" smtClean="0"/>
            <a:t>Объект образования</a:t>
          </a:r>
          <a:endParaRPr lang="ru-RU" dirty="0"/>
        </a:p>
      </dgm:t>
    </dgm:pt>
    <dgm:pt modelId="{46B654CB-E874-4931-9FDA-C8DE28A98533}" type="parTrans" cxnId="{03A5B7D1-0AA3-42FB-B7FA-AD76F0061201}">
      <dgm:prSet/>
      <dgm:spPr/>
      <dgm:t>
        <a:bodyPr/>
        <a:lstStyle/>
        <a:p>
          <a:endParaRPr lang="ru-RU"/>
        </a:p>
      </dgm:t>
    </dgm:pt>
    <dgm:pt modelId="{81AA8782-73ED-42B3-A0EA-B9BBD816FD30}" type="sibTrans" cxnId="{03A5B7D1-0AA3-42FB-B7FA-AD76F0061201}">
      <dgm:prSet/>
      <dgm:spPr/>
      <dgm:t>
        <a:bodyPr/>
        <a:lstStyle/>
        <a:p>
          <a:endParaRPr lang="ru-RU"/>
        </a:p>
      </dgm:t>
    </dgm:pt>
    <dgm:pt modelId="{85D75C44-2388-4C2F-9A06-DCE75F4FD746}">
      <dgm:prSet phldrT="[Текст]"/>
      <dgm:spPr/>
      <dgm:t>
        <a:bodyPr/>
        <a:lstStyle/>
        <a:p>
          <a:r>
            <a:rPr lang="ru-RU" dirty="0" smtClean="0"/>
            <a:t>Государственное управление</a:t>
          </a:r>
          <a:endParaRPr lang="ru-RU" dirty="0"/>
        </a:p>
      </dgm:t>
    </dgm:pt>
    <dgm:pt modelId="{0C03B5D7-9969-47B5-BDB4-842DEB867027}" type="parTrans" cxnId="{8F2CC799-D00E-4EC1-99CF-9A5233855E6E}">
      <dgm:prSet/>
      <dgm:spPr/>
      <dgm:t>
        <a:bodyPr/>
        <a:lstStyle/>
        <a:p>
          <a:endParaRPr lang="ru-RU"/>
        </a:p>
      </dgm:t>
    </dgm:pt>
    <dgm:pt modelId="{ED482DAC-DFDE-41D4-AB08-848F0AB02860}" type="sibTrans" cxnId="{8F2CC799-D00E-4EC1-99CF-9A5233855E6E}">
      <dgm:prSet/>
      <dgm:spPr/>
      <dgm:t>
        <a:bodyPr/>
        <a:lstStyle/>
        <a:p>
          <a:endParaRPr lang="ru-RU"/>
        </a:p>
      </dgm:t>
    </dgm:pt>
    <dgm:pt modelId="{1CCC1466-0286-47F3-9A96-EB1D74745461}">
      <dgm:prSet phldrT="[Текст]"/>
      <dgm:spPr/>
      <dgm:t>
        <a:bodyPr/>
        <a:lstStyle/>
        <a:p>
          <a:r>
            <a:rPr lang="ru-RU" dirty="0" smtClean="0"/>
            <a:t>Субъект образования</a:t>
          </a:r>
          <a:endParaRPr lang="ru-RU" dirty="0"/>
        </a:p>
      </dgm:t>
    </dgm:pt>
    <dgm:pt modelId="{3E24D2AC-2014-4D69-983C-352074851DD9}" type="parTrans" cxnId="{7C243D77-B4B7-487D-843D-4683C7ABD4EB}">
      <dgm:prSet/>
      <dgm:spPr/>
      <dgm:t>
        <a:bodyPr/>
        <a:lstStyle/>
        <a:p>
          <a:endParaRPr lang="ru-RU"/>
        </a:p>
      </dgm:t>
    </dgm:pt>
    <dgm:pt modelId="{1C0A032D-9E35-4058-B23D-F7471F683989}" type="sibTrans" cxnId="{7C243D77-B4B7-487D-843D-4683C7ABD4EB}">
      <dgm:prSet/>
      <dgm:spPr/>
      <dgm:t>
        <a:bodyPr/>
        <a:lstStyle/>
        <a:p>
          <a:endParaRPr lang="ru-RU"/>
        </a:p>
      </dgm:t>
    </dgm:pt>
    <dgm:pt modelId="{602CCE5C-E00D-4192-8764-C1D56CDBA304}">
      <dgm:prSet phldrT="[Текст]"/>
      <dgm:spPr/>
      <dgm:t>
        <a:bodyPr/>
        <a:lstStyle/>
        <a:p>
          <a:r>
            <a:rPr lang="ru-RU" dirty="0" smtClean="0"/>
            <a:t> Государственно-общественное управление</a:t>
          </a:r>
          <a:endParaRPr lang="ru-RU" dirty="0"/>
        </a:p>
      </dgm:t>
    </dgm:pt>
    <dgm:pt modelId="{5349725D-31B2-4BF8-9958-2A31EB1A1701}" type="parTrans" cxnId="{CA7A99F1-E48D-4752-825D-3427A2F6ACB2}">
      <dgm:prSet/>
      <dgm:spPr/>
      <dgm:t>
        <a:bodyPr/>
        <a:lstStyle/>
        <a:p>
          <a:endParaRPr lang="ru-RU"/>
        </a:p>
      </dgm:t>
    </dgm:pt>
    <dgm:pt modelId="{865C7453-B8A8-46DF-9CBD-3BCB73885756}" type="sibTrans" cxnId="{CA7A99F1-E48D-4752-825D-3427A2F6ACB2}">
      <dgm:prSet/>
      <dgm:spPr/>
      <dgm:t>
        <a:bodyPr/>
        <a:lstStyle/>
        <a:p>
          <a:endParaRPr lang="ru-RU"/>
        </a:p>
      </dgm:t>
    </dgm:pt>
    <dgm:pt modelId="{419C9AB9-BAAF-4304-8EB9-D13857F7A79E}">
      <dgm:prSet phldrT="[Текст]"/>
      <dgm:spPr/>
      <dgm:t>
        <a:bodyPr/>
        <a:lstStyle/>
        <a:p>
          <a:endParaRPr lang="ru-RU"/>
        </a:p>
      </dgm:t>
    </dgm:pt>
    <dgm:pt modelId="{7D927C0D-E2AB-40E2-B7A3-0AF87BA309C1}" type="parTrans" cxnId="{E1CD4CA3-9E1D-4822-B7C8-83A0D936E84B}">
      <dgm:prSet/>
      <dgm:spPr/>
    </dgm:pt>
    <dgm:pt modelId="{5AB50476-A444-49B6-BEED-3B94D5AE5FB7}" type="sibTrans" cxnId="{E1CD4CA3-9E1D-4822-B7C8-83A0D936E84B}">
      <dgm:prSet/>
      <dgm:spPr/>
    </dgm:pt>
    <dgm:pt modelId="{BE3F34D5-EF55-4B92-93D1-DA05CF2FEA01}">
      <dgm:prSet/>
      <dgm:spPr/>
      <dgm:t>
        <a:bodyPr/>
        <a:lstStyle/>
        <a:p>
          <a:endParaRPr lang="ru-RU" dirty="0"/>
        </a:p>
      </dgm:t>
    </dgm:pt>
    <dgm:pt modelId="{ECC41368-E1BE-46BB-A72E-73C6A57290BA}" type="parTrans" cxnId="{1A547B64-E0B3-4CE3-A62D-1E42F4B10529}">
      <dgm:prSet/>
      <dgm:spPr/>
      <dgm:t>
        <a:bodyPr/>
        <a:lstStyle/>
        <a:p>
          <a:endParaRPr lang="ru-RU"/>
        </a:p>
      </dgm:t>
    </dgm:pt>
    <dgm:pt modelId="{292C0CC2-428B-476C-8A27-6557B8C50CE2}" type="sibTrans" cxnId="{1A547B64-E0B3-4CE3-A62D-1E42F4B10529}">
      <dgm:prSet/>
      <dgm:spPr/>
      <dgm:t>
        <a:bodyPr/>
        <a:lstStyle/>
        <a:p>
          <a:endParaRPr lang="ru-RU"/>
        </a:p>
      </dgm:t>
    </dgm:pt>
    <dgm:pt modelId="{8CC55576-FED8-47A6-A14F-FE23E2638557}" type="pres">
      <dgm:prSet presAssocID="{B3DE041B-E7A3-4F4D-BF75-60FEF50EF5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262060-B190-4388-BDF2-61624ED3D114}" type="pres">
      <dgm:prSet presAssocID="{9C73745C-9B41-4BD3-A07D-EB5D928B6E50}" presName="composite" presStyleCnt="0"/>
      <dgm:spPr/>
    </dgm:pt>
    <dgm:pt modelId="{14BD25EA-CF81-48E1-8C61-DD34E070E284}" type="pres">
      <dgm:prSet presAssocID="{9C73745C-9B41-4BD3-A07D-EB5D928B6E50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911AF-F3A6-45DC-9042-6C6351C70F0C}" type="pres">
      <dgm:prSet presAssocID="{9C73745C-9B41-4BD3-A07D-EB5D928B6E50}" presName="parSh" presStyleLbl="node1" presStyleIdx="0" presStyleCnt="2"/>
      <dgm:spPr/>
      <dgm:t>
        <a:bodyPr/>
        <a:lstStyle/>
        <a:p>
          <a:endParaRPr lang="ru-RU"/>
        </a:p>
      </dgm:t>
    </dgm:pt>
    <dgm:pt modelId="{F9AD0DF5-3699-4940-936F-63F2AD1F4F51}" type="pres">
      <dgm:prSet presAssocID="{9C73745C-9B41-4BD3-A07D-EB5D928B6E50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F0795-A7D4-43A9-90FC-F2E4D9AA0CB9}" type="pres">
      <dgm:prSet presAssocID="{81AA8782-73ED-42B3-A0EA-B9BBD816FD3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DE4F7F49-0F6B-4FE7-9F47-DAD2126E3813}" type="pres">
      <dgm:prSet presAssocID="{81AA8782-73ED-42B3-A0EA-B9BBD816FD30}" presName="connTx" presStyleLbl="sibTrans2D1" presStyleIdx="0" presStyleCnt="1"/>
      <dgm:spPr/>
      <dgm:t>
        <a:bodyPr/>
        <a:lstStyle/>
        <a:p>
          <a:endParaRPr lang="ru-RU"/>
        </a:p>
      </dgm:t>
    </dgm:pt>
    <dgm:pt modelId="{D32F64BF-9320-45AE-AC16-C94871FB5B82}" type="pres">
      <dgm:prSet presAssocID="{1CCC1466-0286-47F3-9A96-EB1D74745461}" presName="composite" presStyleCnt="0"/>
      <dgm:spPr/>
    </dgm:pt>
    <dgm:pt modelId="{2F80EC1E-8211-463E-BAC7-62FE46927578}" type="pres">
      <dgm:prSet presAssocID="{1CCC1466-0286-47F3-9A96-EB1D74745461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73A18-BC5F-4059-AEB9-1BBBC1AFC9B1}" type="pres">
      <dgm:prSet presAssocID="{1CCC1466-0286-47F3-9A96-EB1D74745461}" presName="parSh" presStyleLbl="node1" presStyleIdx="1" presStyleCnt="2"/>
      <dgm:spPr/>
      <dgm:t>
        <a:bodyPr/>
        <a:lstStyle/>
        <a:p>
          <a:endParaRPr lang="ru-RU"/>
        </a:p>
      </dgm:t>
    </dgm:pt>
    <dgm:pt modelId="{46512B96-639B-44C5-9798-B435B7EDD6B7}" type="pres">
      <dgm:prSet presAssocID="{1CCC1466-0286-47F3-9A96-EB1D74745461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817114-AEBA-481A-BD68-FB32FE2F2A9D}" type="presOf" srcId="{9C73745C-9B41-4BD3-A07D-EB5D928B6E50}" destId="{14BD25EA-CF81-48E1-8C61-DD34E070E284}" srcOrd="0" destOrd="0" presId="urn:microsoft.com/office/officeart/2005/8/layout/process3"/>
    <dgm:cxn modelId="{2DFE628A-B74F-498B-A67A-A714006B9849}" type="presOf" srcId="{419C9AB9-BAAF-4304-8EB9-D13857F7A79E}" destId="{46512B96-639B-44C5-9798-B435B7EDD6B7}" srcOrd="0" destOrd="2" presId="urn:microsoft.com/office/officeart/2005/8/layout/process3"/>
    <dgm:cxn modelId="{E0CDE0D8-87F1-4CA5-BCE7-5BC82EE462D5}" type="presOf" srcId="{85D75C44-2388-4C2F-9A06-DCE75F4FD746}" destId="{F9AD0DF5-3699-4940-936F-63F2AD1F4F51}" srcOrd="0" destOrd="0" presId="urn:microsoft.com/office/officeart/2005/8/layout/process3"/>
    <dgm:cxn modelId="{7C243D77-B4B7-487D-843D-4683C7ABD4EB}" srcId="{B3DE041B-E7A3-4F4D-BF75-60FEF50EF549}" destId="{1CCC1466-0286-47F3-9A96-EB1D74745461}" srcOrd="1" destOrd="0" parTransId="{3E24D2AC-2014-4D69-983C-352074851DD9}" sibTransId="{1C0A032D-9E35-4058-B23D-F7471F683989}"/>
    <dgm:cxn modelId="{4DED5A86-EF89-471F-A280-3A3884C5C4A0}" type="presOf" srcId="{81AA8782-73ED-42B3-A0EA-B9BBD816FD30}" destId="{6F8F0795-A7D4-43A9-90FC-F2E4D9AA0CB9}" srcOrd="0" destOrd="0" presId="urn:microsoft.com/office/officeart/2005/8/layout/process3"/>
    <dgm:cxn modelId="{B7891BF8-5253-4A7C-A958-4DF9FA4C32C4}" type="presOf" srcId="{1CCC1466-0286-47F3-9A96-EB1D74745461}" destId="{6A873A18-BC5F-4059-AEB9-1BBBC1AFC9B1}" srcOrd="1" destOrd="0" presId="urn:microsoft.com/office/officeart/2005/8/layout/process3"/>
    <dgm:cxn modelId="{8F2CC799-D00E-4EC1-99CF-9A5233855E6E}" srcId="{9C73745C-9B41-4BD3-A07D-EB5D928B6E50}" destId="{85D75C44-2388-4C2F-9A06-DCE75F4FD746}" srcOrd="0" destOrd="0" parTransId="{0C03B5D7-9969-47B5-BDB4-842DEB867027}" sibTransId="{ED482DAC-DFDE-41D4-AB08-848F0AB02860}"/>
    <dgm:cxn modelId="{4D4159B0-29F1-489B-A7E7-0AB65FC7DC0D}" type="presOf" srcId="{602CCE5C-E00D-4192-8764-C1D56CDBA304}" destId="{46512B96-639B-44C5-9798-B435B7EDD6B7}" srcOrd="0" destOrd="0" presId="urn:microsoft.com/office/officeart/2005/8/layout/process3"/>
    <dgm:cxn modelId="{BADA3452-A79B-428E-9F5B-BB199B74BAF3}" type="presOf" srcId="{81AA8782-73ED-42B3-A0EA-B9BBD816FD30}" destId="{DE4F7F49-0F6B-4FE7-9F47-DAD2126E3813}" srcOrd="1" destOrd="0" presId="urn:microsoft.com/office/officeart/2005/8/layout/process3"/>
    <dgm:cxn modelId="{CA7A99F1-E48D-4752-825D-3427A2F6ACB2}" srcId="{1CCC1466-0286-47F3-9A96-EB1D74745461}" destId="{602CCE5C-E00D-4192-8764-C1D56CDBA304}" srcOrd="0" destOrd="0" parTransId="{5349725D-31B2-4BF8-9958-2A31EB1A1701}" sibTransId="{865C7453-B8A8-46DF-9CBD-3BCB73885756}"/>
    <dgm:cxn modelId="{1B355478-1AF9-4E22-9F78-02A6754874CD}" type="presOf" srcId="{1CCC1466-0286-47F3-9A96-EB1D74745461}" destId="{2F80EC1E-8211-463E-BAC7-62FE46927578}" srcOrd="0" destOrd="0" presId="urn:microsoft.com/office/officeart/2005/8/layout/process3"/>
    <dgm:cxn modelId="{E1CD4CA3-9E1D-4822-B7C8-83A0D936E84B}" srcId="{1CCC1466-0286-47F3-9A96-EB1D74745461}" destId="{419C9AB9-BAAF-4304-8EB9-D13857F7A79E}" srcOrd="2" destOrd="0" parTransId="{7D927C0D-E2AB-40E2-B7A3-0AF87BA309C1}" sibTransId="{5AB50476-A444-49B6-BEED-3B94D5AE5FB7}"/>
    <dgm:cxn modelId="{C9EF6B45-DA0D-4E80-81A3-79CE84398ED6}" type="presOf" srcId="{BE3F34D5-EF55-4B92-93D1-DA05CF2FEA01}" destId="{46512B96-639B-44C5-9798-B435B7EDD6B7}" srcOrd="0" destOrd="1" presId="urn:microsoft.com/office/officeart/2005/8/layout/process3"/>
    <dgm:cxn modelId="{1A547B64-E0B3-4CE3-A62D-1E42F4B10529}" srcId="{1CCC1466-0286-47F3-9A96-EB1D74745461}" destId="{BE3F34D5-EF55-4B92-93D1-DA05CF2FEA01}" srcOrd="1" destOrd="0" parTransId="{ECC41368-E1BE-46BB-A72E-73C6A57290BA}" sibTransId="{292C0CC2-428B-476C-8A27-6557B8C50CE2}"/>
    <dgm:cxn modelId="{44E356C7-7771-4203-B0C5-B59FAB1F0D64}" type="presOf" srcId="{9C73745C-9B41-4BD3-A07D-EB5D928B6E50}" destId="{7C7911AF-F3A6-45DC-9042-6C6351C70F0C}" srcOrd="1" destOrd="0" presId="urn:microsoft.com/office/officeart/2005/8/layout/process3"/>
    <dgm:cxn modelId="{03A5B7D1-0AA3-42FB-B7FA-AD76F0061201}" srcId="{B3DE041B-E7A3-4F4D-BF75-60FEF50EF549}" destId="{9C73745C-9B41-4BD3-A07D-EB5D928B6E50}" srcOrd="0" destOrd="0" parTransId="{46B654CB-E874-4931-9FDA-C8DE28A98533}" sibTransId="{81AA8782-73ED-42B3-A0EA-B9BBD816FD30}"/>
    <dgm:cxn modelId="{E188B270-5FBA-4BEF-A5A0-BA94209AE866}" type="presOf" srcId="{B3DE041B-E7A3-4F4D-BF75-60FEF50EF549}" destId="{8CC55576-FED8-47A6-A14F-FE23E2638557}" srcOrd="0" destOrd="0" presId="urn:microsoft.com/office/officeart/2005/8/layout/process3"/>
    <dgm:cxn modelId="{6859078E-D75D-425D-850D-48EB37B11477}" type="presParOf" srcId="{8CC55576-FED8-47A6-A14F-FE23E2638557}" destId="{A5262060-B190-4388-BDF2-61624ED3D114}" srcOrd="0" destOrd="0" presId="urn:microsoft.com/office/officeart/2005/8/layout/process3"/>
    <dgm:cxn modelId="{71C25647-8667-463C-837E-091613481A81}" type="presParOf" srcId="{A5262060-B190-4388-BDF2-61624ED3D114}" destId="{14BD25EA-CF81-48E1-8C61-DD34E070E284}" srcOrd="0" destOrd="0" presId="urn:microsoft.com/office/officeart/2005/8/layout/process3"/>
    <dgm:cxn modelId="{4153BB39-7952-41C0-99CB-4B4ECFEEF1F5}" type="presParOf" srcId="{A5262060-B190-4388-BDF2-61624ED3D114}" destId="{7C7911AF-F3A6-45DC-9042-6C6351C70F0C}" srcOrd="1" destOrd="0" presId="urn:microsoft.com/office/officeart/2005/8/layout/process3"/>
    <dgm:cxn modelId="{DFE338FF-31A8-4CCA-9671-B7191276348F}" type="presParOf" srcId="{A5262060-B190-4388-BDF2-61624ED3D114}" destId="{F9AD0DF5-3699-4940-936F-63F2AD1F4F51}" srcOrd="2" destOrd="0" presId="urn:microsoft.com/office/officeart/2005/8/layout/process3"/>
    <dgm:cxn modelId="{C473C04C-A019-4FBD-B0BE-C1E3C568B2DA}" type="presParOf" srcId="{8CC55576-FED8-47A6-A14F-FE23E2638557}" destId="{6F8F0795-A7D4-43A9-90FC-F2E4D9AA0CB9}" srcOrd="1" destOrd="0" presId="urn:microsoft.com/office/officeart/2005/8/layout/process3"/>
    <dgm:cxn modelId="{FC1B484C-9A49-491F-8A7B-55CD178FF263}" type="presParOf" srcId="{6F8F0795-A7D4-43A9-90FC-F2E4D9AA0CB9}" destId="{DE4F7F49-0F6B-4FE7-9F47-DAD2126E3813}" srcOrd="0" destOrd="0" presId="urn:microsoft.com/office/officeart/2005/8/layout/process3"/>
    <dgm:cxn modelId="{907C7537-F5BE-48E8-8F60-E884798A7E28}" type="presParOf" srcId="{8CC55576-FED8-47A6-A14F-FE23E2638557}" destId="{D32F64BF-9320-45AE-AC16-C94871FB5B82}" srcOrd="2" destOrd="0" presId="urn:microsoft.com/office/officeart/2005/8/layout/process3"/>
    <dgm:cxn modelId="{E600FFCD-6C3C-4A34-92CE-ABFDBE1B9B4D}" type="presParOf" srcId="{D32F64BF-9320-45AE-AC16-C94871FB5B82}" destId="{2F80EC1E-8211-463E-BAC7-62FE46927578}" srcOrd="0" destOrd="0" presId="urn:microsoft.com/office/officeart/2005/8/layout/process3"/>
    <dgm:cxn modelId="{613E672B-C183-445C-BABD-2B8D981EC645}" type="presParOf" srcId="{D32F64BF-9320-45AE-AC16-C94871FB5B82}" destId="{6A873A18-BC5F-4059-AEB9-1BBBC1AFC9B1}" srcOrd="1" destOrd="0" presId="urn:microsoft.com/office/officeart/2005/8/layout/process3"/>
    <dgm:cxn modelId="{B1945A3E-87BD-4384-9C07-AD84C9139A6D}" type="presParOf" srcId="{D32F64BF-9320-45AE-AC16-C94871FB5B82}" destId="{46512B96-639B-44C5-9798-B435B7EDD6B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62D57-62FF-47FB-B0F7-C339BF79BB1B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Фронтальное образование</a:t>
          </a:r>
          <a:endParaRPr lang="ru-RU" sz="2100" kern="1200" dirty="0"/>
        </a:p>
      </dsp:txBody>
      <dsp:txXfrm rot="5400000">
        <a:off x="429" y="1089123"/>
        <a:ext cx="2440930" cy="1479351"/>
      </dsp:txXfrm>
    </dsp:sp>
    <dsp:sp modelId="{C2DEA362-37B6-4D1A-83F4-7A4F91AFC260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Индивидуальное образование</a:t>
          </a:r>
          <a:endParaRPr lang="ru-RU" sz="21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33D2A-23FE-48ED-B732-236D311E907A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Традиционные способы информации</a:t>
          </a:r>
          <a:endParaRPr lang="ru-RU" sz="2200" kern="1200" dirty="0"/>
        </a:p>
      </dsp:txBody>
      <dsp:txXfrm rot="5400000">
        <a:off x="429" y="1089123"/>
        <a:ext cx="2440930" cy="1479351"/>
      </dsp:txXfrm>
    </dsp:sp>
    <dsp:sp modelId="{181F4183-DB29-4867-9AB9-D04F495CC275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Компьютерные  средства обучения</a:t>
          </a:r>
          <a:endParaRPr lang="ru-RU" sz="22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6B93A-CC00-4278-92BC-145B694AA2EF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Закрытость</a:t>
          </a:r>
          <a:endParaRPr lang="ru-RU" sz="1600" kern="1200" dirty="0"/>
        </a:p>
      </dsp:txBody>
      <dsp:txXfrm rot="5400000">
        <a:off x="429" y="1089123"/>
        <a:ext cx="2440930" cy="1479351"/>
      </dsp:txXfrm>
    </dsp:sp>
    <dsp:sp modelId="{711CAF53-5A6D-4CCE-A545-5327EC09FC52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Интеграция  образовательных факторов: школы, семьи, микро- и макросоциума</a:t>
          </a:r>
          <a:endParaRPr lang="ru-RU" sz="16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5AAAF-53E7-4C77-9F10-1591C6159870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Принцип единообразия</a:t>
          </a:r>
          <a:endParaRPr lang="ru-RU" sz="2300" kern="1200" dirty="0"/>
        </a:p>
      </dsp:txBody>
      <dsp:txXfrm rot="5400000">
        <a:off x="429" y="1089123"/>
        <a:ext cx="2440930" cy="1479351"/>
      </dsp:txXfrm>
    </dsp:sp>
    <dsp:sp modelId="{4659E3D2-1F89-4263-B1D8-0F4C32C24371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Принцип  вариативности</a:t>
          </a:r>
          <a:endParaRPr lang="ru-RU" sz="23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3AE40-2E67-4B41-85B9-D9D7ABA94A26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Идеологизация</a:t>
          </a:r>
          <a:r>
            <a:rPr lang="ru-RU" sz="1900" kern="1200" dirty="0" smtClean="0"/>
            <a:t>/ де-</a:t>
          </a:r>
          <a:r>
            <a:rPr lang="ru-RU" sz="1900" kern="1200" dirty="0" err="1" smtClean="0"/>
            <a:t>идеологизация</a:t>
          </a:r>
          <a:endParaRPr lang="ru-RU" sz="1900" kern="1200" dirty="0"/>
        </a:p>
      </dsp:txBody>
      <dsp:txXfrm rot="5400000">
        <a:off x="429" y="1089123"/>
        <a:ext cx="2440930" cy="1479351"/>
      </dsp:txXfrm>
    </dsp:sp>
    <dsp:sp modelId="{A1346ED2-1B65-44E7-A483-E07BB9FAA371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Духовно -нравственное воспитание личности</a:t>
          </a:r>
          <a:endParaRPr lang="ru-RU" sz="19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3075D-526E-40B6-B090-4CD89B8CD3A3}">
      <dsp:nvSpPr>
        <dsp:cNvPr id="0" name=""/>
        <dsp:cNvSpPr/>
      </dsp:nvSpPr>
      <dsp:spPr>
        <a:xfrm>
          <a:off x="384502" y="153098"/>
          <a:ext cx="6921043" cy="629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Персонализация: дифференцированный подход к обучающимся особой категории, в </a:t>
          </a:r>
          <a:r>
            <a:rPr lang="ru-RU" sz="1600" kern="1200" dirty="0" err="1" smtClean="0"/>
            <a:t>т.ч</a:t>
          </a:r>
          <a:r>
            <a:rPr lang="ru-RU" sz="1600" kern="1200" dirty="0" smtClean="0"/>
            <a:t>. с использованием приложений к смартфонам</a:t>
          </a:r>
          <a:endParaRPr lang="ru-RU" sz="1600" kern="1200" dirty="0"/>
        </a:p>
      </dsp:txBody>
      <dsp:txXfrm>
        <a:off x="384502" y="153098"/>
        <a:ext cx="6921043" cy="629185"/>
      </dsp:txXfrm>
    </dsp:sp>
    <dsp:sp modelId="{12FA1374-C8D7-4CD9-A6DA-605D002BB149}">
      <dsp:nvSpPr>
        <dsp:cNvPr id="0" name=""/>
        <dsp:cNvSpPr/>
      </dsp:nvSpPr>
      <dsp:spPr>
        <a:xfrm>
          <a:off x="384502" y="782284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B6E5B-B62F-4D26-83E0-0DC06629343D}">
      <dsp:nvSpPr>
        <dsp:cNvPr id="0" name=""/>
        <dsp:cNvSpPr/>
      </dsp:nvSpPr>
      <dsp:spPr>
        <a:xfrm>
          <a:off x="1361138" y="782284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13C9F-AA55-44FE-A6AA-FB609A5C8247}">
      <dsp:nvSpPr>
        <dsp:cNvPr id="0" name=""/>
        <dsp:cNvSpPr/>
      </dsp:nvSpPr>
      <dsp:spPr>
        <a:xfrm>
          <a:off x="2337774" y="782284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87569-5D92-42A3-BA22-D9A944E025A0}">
      <dsp:nvSpPr>
        <dsp:cNvPr id="0" name=""/>
        <dsp:cNvSpPr/>
      </dsp:nvSpPr>
      <dsp:spPr>
        <a:xfrm>
          <a:off x="3314410" y="782284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C0FD5-67C3-4199-8EBE-9406525A0647}">
      <dsp:nvSpPr>
        <dsp:cNvPr id="0" name=""/>
        <dsp:cNvSpPr/>
      </dsp:nvSpPr>
      <dsp:spPr>
        <a:xfrm>
          <a:off x="4291046" y="782284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92881-455E-457F-8661-638F81621066}">
      <dsp:nvSpPr>
        <dsp:cNvPr id="0" name=""/>
        <dsp:cNvSpPr/>
      </dsp:nvSpPr>
      <dsp:spPr>
        <a:xfrm>
          <a:off x="5267682" y="782284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EE069-87F4-4D63-9F75-51AF18F2E4BA}">
      <dsp:nvSpPr>
        <dsp:cNvPr id="0" name=""/>
        <dsp:cNvSpPr/>
      </dsp:nvSpPr>
      <dsp:spPr>
        <a:xfrm>
          <a:off x="6244318" y="782284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3D10E-DEEF-4948-BFA7-6C000D7434E5}">
      <dsp:nvSpPr>
        <dsp:cNvPr id="0" name=""/>
        <dsp:cNvSpPr/>
      </dsp:nvSpPr>
      <dsp:spPr>
        <a:xfrm>
          <a:off x="384502" y="1009237"/>
          <a:ext cx="6921043" cy="629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Микрообучение</a:t>
          </a:r>
          <a:r>
            <a:rPr lang="ru-RU" sz="1600" kern="1200" dirty="0" smtClean="0"/>
            <a:t>: подача материала микродозами (10 -15 минут), в </a:t>
          </a:r>
          <a:r>
            <a:rPr lang="ru-RU" sz="1600" kern="1200" dirty="0" err="1" smtClean="0"/>
            <a:t>т.ч</a:t>
          </a:r>
          <a:r>
            <a:rPr lang="ru-RU" sz="1600" kern="1200" dirty="0" smtClean="0"/>
            <a:t>. с использованием Интернет - ресурсов</a:t>
          </a:r>
          <a:endParaRPr lang="ru-RU" sz="1600" kern="1200" dirty="0"/>
        </a:p>
      </dsp:txBody>
      <dsp:txXfrm>
        <a:off x="384502" y="1009237"/>
        <a:ext cx="6921043" cy="629185"/>
      </dsp:txXfrm>
    </dsp:sp>
    <dsp:sp modelId="{74E95CEB-E986-49D2-8D59-01968D2F5AFA}">
      <dsp:nvSpPr>
        <dsp:cNvPr id="0" name=""/>
        <dsp:cNvSpPr/>
      </dsp:nvSpPr>
      <dsp:spPr>
        <a:xfrm>
          <a:off x="384502" y="1638423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827F4-7ECB-4098-ADDB-49E79DFF68E9}">
      <dsp:nvSpPr>
        <dsp:cNvPr id="0" name=""/>
        <dsp:cNvSpPr/>
      </dsp:nvSpPr>
      <dsp:spPr>
        <a:xfrm>
          <a:off x="1361138" y="1638423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CDF33-4253-43D3-9FFE-52581AC9ACF6}">
      <dsp:nvSpPr>
        <dsp:cNvPr id="0" name=""/>
        <dsp:cNvSpPr/>
      </dsp:nvSpPr>
      <dsp:spPr>
        <a:xfrm>
          <a:off x="2337774" y="1638423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4C833-ADEA-4721-B295-74474F008ECC}">
      <dsp:nvSpPr>
        <dsp:cNvPr id="0" name=""/>
        <dsp:cNvSpPr/>
      </dsp:nvSpPr>
      <dsp:spPr>
        <a:xfrm>
          <a:off x="3314410" y="1638423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F93EA-906F-487F-B076-432B8799D37C}">
      <dsp:nvSpPr>
        <dsp:cNvPr id="0" name=""/>
        <dsp:cNvSpPr/>
      </dsp:nvSpPr>
      <dsp:spPr>
        <a:xfrm>
          <a:off x="4291046" y="1638423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70055-F6BB-4724-A080-82FD2F20CCDA}">
      <dsp:nvSpPr>
        <dsp:cNvPr id="0" name=""/>
        <dsp:cNvSpPr/>
      </dsp:nvSpPr>
      <dsp:spPr>
        <a:xfrm>
          <a:off x="5267682" y="1638423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69821-7308-4CC6-8CDE-EECD201A03F5}">
      <dsp:nvSpPr>
        <dsp:cNvPr id="0" name=""/>
        <dsp:cNvSpPr/>
      </dsp:nvSpPr>
      <dsp:spPr>
        <a:xfrm>
          <a:off x="6244318" y="1638423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D9430-B7E0-4DEE-ABB3-B9B96E37DFCE}">
      <dsp:nvSpPr>
        <dsp:cNvPr id="0" name=""/>
        <dsp:cNvSpPr/>
      </dsp:nvSpPr>
      <dsp:spPr>
        <a:xfrm>
          <a:off x="384502" y="1865376"/>
          <a:ext cx="6921043" cy="629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Виртуальное  обучение: использование виртуальной реальности для решения практических задач</a:t>
          </a:r>
          <a:endParaRPr lang="ru-RU" sz="1600" kern="1200" dirty="0"/>
        </a:p>
      </dsp:txBody>
      <dsp:txXfrm>
        <a:off x="384502" y="1865376"/>
        <a:ext cx="6921043" cy="629185"/>
      </dsp:txXfrm>
    </dsp:sp>
    <dsp:sp modelId="{22E5AC43-BF88-4F8D-9B1C-EEC0232E2ED7}">
      <dsp:nvSpPr>
        <dsp:cNvPr id="0" name=""/>
        <dsp:cNvSpPr/>
      </dsp:nvSpPr>
      <dsp:spPr>
        <a:xfrm>
          <a:off x="384502" y="2494561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EFFDC-71D5-4291-8E27-F9F1013312D9}">
      <dsp:nvSpPr>
        <dsp:cNvPr id="0" name=""/>
        <dsp:cNvSpPr/>
      </dsp:nvSpPr>
      <dsp:spPr>
        <a:xfrm>
          <a:off x="1361138" y="2494561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DDD91-FE2B-439F-ADA7-AC6F6E3B5946}">
      <dsp:nvSpPr>
        <dsp:cNvPr id="0" name=""/>
        <dsp:cNvSpPr/>
      </dsp:nvSpPr>
      <dsp:spPr>
        <a:xfrm>
          <a:off x="2337774" y="2494561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FEF83-44D2-44C0-A983-B5401F7FC36A}">
      <dsp:nvSpPr>
        <dsp:cNvPr id="0" name=""/>
        <dsp:cNvSpPr/>
      </dsp:nvSpPr>
      <dsp:spPr>
        <a:xfrm>
          <a:off x="3314410" y="2494561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F3945-4320-4B31-8116-3674397B17AD}">
      <dsp:nvSpPr>
        <dsp:cNvPr id="0" name=""/>
        <dsp:cNvSpPr/>
      </dsp:nvSpPr>
      <dsp:spPr>
        <a:xfrm>
          <a:off x="4291046" y="2494561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B3824-B322-4171-B9FF-72DD8D446EE8}">
      <dsp:nvSpPr>
        <dsp:cNvPr id="0" name=""/>
        <dsp:cNvSpPr/>
      </dsp:nvSpPr>
      <dsp:spPr>
        <a:xfrm>
          <a:off x="5267682" y="2494561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B232E-54BF-43A4-800D-D1CE017A7D4D}">
      <dsp:nvSpPr>
        <dsp:cNvPr id="0" name=""/>
        <dsp:cNvSpPr/>
      </dsp:nvSpPr>
      <dsp:spPr>
        <a:xfrm>
          <a:off x="6244318" y="2494561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C7B83-716D-424B-AA81-08936E545DB0}">
      <dsp:nvSpPr>
        <dsp:cNvPr id="0" name=""/>
        <dsp:cNvSpPr/>
      </dsp:nvSpPr>
      <dsp:spPr>
        <a:xfrm>
          <a:off x="384502" y="2721514"/>
          <a:ext cx="6921043" cy="629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Скоростное обучение: ускорение за счет решения исследовательских задач, ролевой игры, симуляции </a:t>
          </a:r>
          <a:endParaRPr lang="ru-RU" sz="1600" kern="1200" dirty="0"/>
        </a:p>
      </dsp:txBody>
      <dsp:txXfrm>
        <a:off x="384502" y="2721514"/>
        <a:ext cx="6921043" cy="629185"/>
      </dsp:txXfrm>
    </dsp:sp>
    <dsp:sp modelId="{AD4AB5AD-A3CD-4E24-B5C2-60A20D6D67D2}">
      <dsp:nvSpPr>
        <dsp:cNvPr id="0" name=""/>
        <dsp:cNvSpPr/>
      </dsp:nvSpPr>
      <dsp:spPr>
        <a:xfrm>
          <a:off x="384502" y="3350700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FDD9C-BD0A-4CEA-9F19-B625006A8E54}">
      <dsp:nvSpPr>
        <dsp:cNvPr id="0" name=""/>
        <dsp:cNvSpPr/>
      </dsp:nvSpPr>
      <dsp:spPr>
        <a:xfrm>
          <a:off x="1361138" y="3350700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EE2AC-F899-4A13-8BF1-AE771406AAD9}">
      <dsp:nvSpPr>
        <dsp:cNvPr id="0" name=""/>
        <dsp:cNvSpPr/>
      </dsp:nvSpPr>
      <dsp:spPr>
        <a:xfrm>
          <a:off x="2337774" y="3350700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BE56F-CE81-4745-A898-C7D59A3C9C42}">
      <dsp:nvSpPr>
        <dsp:cNvPr id="0" name=""/>
        <dsp:cNvSpPr/>
      </dsp:nvSpPr>
      <dsp:spPr>
        <a:xfrm>
          <a:off x="3314410" y="3350700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61444-5813-4C6D-B337-CEDBAEB7369F}">
      <dsp:nvSpPr>
        <dsp:cNvPr id="0" name=""/>
        <dsp:cNvSpPr/>
      </dsp:nvSpPr>
      <dsp:spPr>
        <a:xfrm>
          <a:off x="4291046" y="3350700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D507F-3D8F-47C3-BBE3-21DF9798BEE6}">
      <dsp:nvSpPr>
        <dsp:cNvPr id="0" name=""/>
        <dsp:cNvSpPr/>
      </dsp:nvSpPr>
      <dsp:spPr>
        <a:xfrm>
          <a:off x="5267682" y="3350700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F23FC-266D-4B3B-8EAC-81202D7D8B3F}">
      <dsp:nvSpPr>
        <dsp:cNvPr id="0" name=""/>
        <dsp:cNvSpPr/>
      </dsp:nvSpPr>
      <dsp:spPr>
        <a:xfrm>
          <a:off x="6244318" y="3350700"/>
          <a:ext cx="922805" cy="15380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Тенденции</a:t>
            </a:r>
            <a:br>
              <a:rPr lang="ru-RU" sz="3200" dirty="0" smtClean="0"/>
            </a:br>
            <a:r>
              <a:rPr lang="ru-RU" sz="3200" dirty="0" smtClean="0"/>
              <a:t> современной системы образования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Функции и </a:t>
            </a:r>
            <a:r>
              <a:rPr lang="ru-RU" smtClean="0"/>
              <a:t>роль руководителя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734414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327843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Особенность  </a:t>
            </a:r>
            <a:r>
              <a:rPr lang="ru-RU" dirty="0"/>
              <a:t>современной системы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373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29734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Система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5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948641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Иерархия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501455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Основные формы управленческой деятельности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448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864207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Нормативно – правовая основа управленческой деятельности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91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919448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управления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10926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93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699008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Правовой статус руководителя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1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41762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7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совокупность </a:t>
            </a:r>
            <a:r>
              <a:rPr lang="ru-RU" dirty="0"/>
              <a:t>образовательных программ и стандартов, сети образовательных организаций и органов управления, а также комплекса принципов, определяющих функционирование системы, ориентированной на вхождение в мировое образовательное пространство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036601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Ресурсные направления образовательной деятельности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28132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482893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Факторы, обеспечивающие динамику образовательного процесса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9695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107061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Смена образовательной парадигмы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8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784036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8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889275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536109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4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731635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132796"/>
              </p:ext>
            </p:extLst>
          </p:nvPr>
        </p:nvGraphicFramePr>
        <p:xfrm>
          <a:off x="539552" y="685800"/>
          <a:ext cx="7690048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Перспективные направления образовательной деятельности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180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423541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6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670</TotalTime>
  <Words>668</Words>
  <Application>Microsoft Office PowerPoint</Application>
  <PresentationFormat>Экран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Базовая</vt:lpstr>
      <vt:lpstr>Тенденции  современной системы образования</vt:lpstr>
      <vt:lpstr>Определение </vt:lpstr>
      <vt:lpstr>Смена образовательной парадигмы</vt:lpstr>
      <vt:lpstr>Презентация PowerPoint</vt:lpstr>
      <vt:lpstr>Презентация PowerPoint</vt:lpstr>
      <vt:lpstr>Презентация PowerPoint</vt:lpstr>
      <vt:lpstr>Презентация PowerPoint</vt:lpstr>
      <vt:lpstr>Перспективные направления образовательной деятельности</vt:lpstr>
      <vt:lpstr>Принципы </vt:lpstr>
      <vt:lpstr>Презентация PowerPoint</vt:lpstr>
      <vt:lpstr>Особенность  современной системы образования</vt:lpstr>
      <vt:lpstr>Система управления</vt:lpstr>
      <vt:lpstr>Иерархия управления</vt:lpstr>
      <vt:lpstr>Основные формы управленческой деятельности</vt:lpstr>
      <vt:lpstr>Нормативно – правовая основа управленческой деятельности</vt:lpstr>
      <vt:lpstr>Презентация PowerPoint</vt:lpstr>
      <vt:lpstr>Структура управления</vt:lpstr>
      <vt:lpstr>Правовой статус руководителя</vt:lpstr>
      <vt:lpstr>Оценка деятельности</vt:lpstr>
      <vt:lpstr>Ресурсные направления образовательной деятельности</vt:lpstr>
      <vt:lpstr>Факторы, обеспечивающие динамику образовательного процесса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система образования</dc:title>
  <dc:creator>comp4</dc:creator>
  <cp:lastModifiedBy>comp4</cp:lastModifiedBy>
  <cp:revision>40</cp:revision>
  <dcterms:created xsi:type="dcterms:W3CDTF">2017-10-26T04:09:21Z</dcterms:created>
  <dcterms:modified xsi:type="dcterms:W3CDTF">2017-12-21T06:49:17Z</dcterms:modified>
</cp:coreProperties>
</file>